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944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8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4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7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40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CF6A8-057D-4874-ADFE-FE0C5A0FD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SPATIAL BRDF’S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AAFDF-4F77-4B17-B6C9-B94F5E28D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Jacob Hreshchyshyn</a:t>
            </a:r>
          </a:p>
        </p:txBody>
      </p:sp>
      <p:pic>
        <p:nvPicPr>
          <p:cNvPr id="14" name="Picture 3" descr="An abstract genetic concept">
            <a:extLst>
              <a:ext uri="{FF2B5EF4-FFF2-40B4-BE49-F238E27FC236}">
                <a16:creationId xmlns:a16="http://schemas.microsoft.com/office/drawing/2014/main" id="{00864A69-BB8A-4ED0-803A-6788DEC9B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73" b="2979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kitchenware, indoor, pot, close&#10;&#10;Description automatically generated">
            <a:extLst>
              <a:ext uri="{FF2B5EF4-FFF2-40B4-BE49-F238E27FC236}">
                <a16:creationId xmlns:a16="http://schemas.microsoft.com/office/drawing/2014/main" id="{69DA58A5-A898-4FFD-8D3D-5E97F1016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21" y="-1525"/>
            <a:ext cx="4797958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16AD-57F1-4981-AC4E-FC45D67B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SBRDF?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A846-4C72-4C1A-9807-B0EC1754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Nvidia’s GPU Gems has the following explanation of an SBRDF: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“An SBRDF is a combination of texture mapping and the bidirectional reflectance distribution function (BRDF). A texture map stores reflectance, or other attributes, that vary spatially over a 2D surface. A BRDF stores reflectance at a single point on a surface as it varies over all incoming and outgoing angles.”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154E82F-9FF9-4520-9BC2-FDBE01CE4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82" y="4096697"/>
            <a:ext cx="4900085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4B0D-B68B-4E52-82CF-5B08CAF5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&amp;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F3C0-7F3B-484E-A541-5A737E82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idea in implementing this reflective shader using an SBRDF is to incorporate a point’s BRDF parameters  at every </a:t>
            </a:r>
            <a:r>
              <a:rPr lang="en-US" dirty="0" err="1"/>
              <a:t>texel</a:t>
            </a:r>
            <a:r>
              <a:rPr lang="en-US" dirty="0"/>
              <a:t> of a texture map.</a:t>
            </a:r>
          </a:p>
          <a:p>
            <a:r>
              <a:rPr lang="en-US" dirty="0"/>
              <a:t>The GPU Gem’s reading decides to use the </a:t>
            </a:r>
            <a:r>
              <a:rPr lang="en-US" dirty="0" err="1"/>
              <a:t>Lafortune</a:t>
            </a:r>
            <a:r>
              <a:rPr lang="en-US" dirty="0"/>
              <a:t> BRDF representation as follows:                                                               . The reading breaks down the equation into a set of more granular matrix calculations that affect the reflection effect as it scatters across the surface of the object.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B843D17-959C-468D-ADA0-148C6F4F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07" y="3049977"/>
            <a:ext cx="3772227" cy="3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56DB-EA95-4CF2-A4F9-064F9C0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C1E7-7D62-49A2-93D9-28BFC646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would be to develop a lab exercise document along with a working solution of an SBRDF that utilizes both discrete lights and environment maps, meaning that at least two different shaders will be produced.</a:t>
            </a:r>
          </a:p>
        </p:txBody>
      </p:sp>
    </p:spTree>
    <p:extLst>
      <p:ext uri="{BB962C8B-B14F-4D97-AF65-F5344CB8AC3E}">
        <p14:creationId xmlns:p14="http://schemas.microsoft.com/office/powerpoint/2010/main" val="78518902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Rockwell Nova Light</vt:lpstr>
      <vt:lpstr>Wingdings</vt:lpstr>
      <vt:lpstr>LeafVTI</vt:lpstr>
      <vt:lpstr>SPATIAL BRDF’S</vt:lpstr>
      <vt:lpstr>What is an SBRDF?</vt:lpstr>
      <vt:lpstr>Concepts &amp; Explanations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BRDF’S</dc:title>
  <dc:creator>Jacob Hreshchyshyn</dc:creator>
  <cp:lastModifiedBy>Jacob Hreshchyshyn</cp:lastModifiedBy>
  <cp:revision>6</cp:revision>
  <dcterms:created xsi:type="dcterms:W3CDTF">2021-03-15T23:59:45Z</dcterms:created>
  <dcterms:modified xsi:type="dcterms:W3CDTF">2021-03-16T01:32:14Z</dcterms:modified>
</cp:coreProperties>
</file>