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3A209-DFBE-43F3-8F99-6676760967C1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843B0-01C2-47DE-AFAF-1ECA3E6E4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430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3A209-DFBE-43F3-8F99-6676760967C1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843B0-01C2-47DE-AFAF-1ECA3E6E4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46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3A209-DFBE-43F3-8F99-6676760967C1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843B0-01C2-47DE-AFAF-1ECA3E6E4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79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3A209-DFBE-43F3-8F99-6676760967C1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843B0-01C2-47DE-AFAF-1ECA3E6E4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951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3A209-DFBE-43F3-8F99-6676760967C1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843B0-01C2-47DE-AFAF-1ECA3E6E4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868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3A209-DFBE-43F3-8F99-6676760967C1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843B0-01C2-47DE-AFAF-1ECA3E6E4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362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3A209-DFBE-43F3-8F99-6676760967C1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843B0-01C2-47DE-AFAF-1ECA3E6E4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138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3A209-DFBE-43F3-8F99-6676760967C1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843B0-01C2-47DE-AFAF-1ECA3E6E4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565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3A209-DFBE-43F3-8F99-6676760967C1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843B0-01C2-47DE-AFAF-1ECA3E6E4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553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3A209-DFBE-43F3-8F99-6676760967C1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843B0-01C2-47DE-AFAF-1ECA3E6E4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930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3A209-DFBE-43F3-8F99-6676760967C1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843B0-01C2-47DE-AFAF-1ECA3E6E4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050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3A209-DFBE-43F3-8F99-6676760967C1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843B0-01C2-47DE-AFAF-1ECA3E6E4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291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573" y="5290438"/>
            <a:ext cx="1622069" cy="66631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366" y="596159"/>
            <a:ext cx="1364026" cy="136402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30" y="871420"/>
            <a:ext cx="633574" cy="94880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41" y="2988786"/>
            <a:ext cx="1353161" cy="84572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305" y="3092122"/>
            <a:ext cx="3376173" cy="196943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396" y="4025657"/>
            <a:ext cx="1455681" cy="122527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310" y="4045565"/>
            <a:ext cx="2542330" cy="249162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164" y="4045566"/>
            <a:ext cx="2463966" cy="1372419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4552102" y="3130100"/>
            <a:ext cx="4815897" cy="32970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9202310" y="4914550"/>
            <a:ext cx="678834" cy="91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3412446" y="1601556"/>
            <a:ext cx="1862939" cy="18176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3535680" y="4025657"/>
            <a:ext cx="88674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7" idx="0"/>
            <a:endCxn id="5" idx="2"/>
          </p:cNvCxnSpPr>
          <p:nvPr/>
        </p:nvCxnSpPr>
        <p:spPr>
          <a:xfrm flipV="1">
            <a:off x="5708022" y="1960185"/>
            <a:ext cx="4357" cy="10286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7" idx="2"/>
          </p:cNvCxnSpPr>
          <p:nvPr/>
        </p:nvCxnSpPr>
        <p:spPr>
          <a:xfrm flipH="1">
            <a:off x="5708021" y="3834512"/>
            <a:ext cx="1" cy="6497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7504607" y="4317024"/>
            <a:ext cx="1681451" cy="1693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86" y="760406"/>
            <a:ext cx="1035531" cy="1035531"/>
          </a:xfrm>
          <a:prstGeom prst="rect">
            <a:avLst/>
          </a:prstGeom>
        </p:spPr>
      </p:pic>
      <p:cxnSp>
        <p:nvCxnSpPr>
          <p:cNvPr id="39" name="직선 화살표 연결선 38"/>
          <p:cNvCxnSpPr>
            <a:stCxn id="36" idx="3"/>
            <a:endCxn id="5" idx="1"/>
          </p:cNvCxnSpPr>
          <p:nvPr/>
        </p:nvCxnSpPr>
        <p:spPr>
          <a:xfrm>
            <a:off x="1509817" y="1278172"/>
            <a:ext cx="352054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6737749" y="5232595"/>
            <a:ext cx="74433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9" name="그림 5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317" y="3395846"/>
            <a:ext cx="1523187" cy="850522"/>
          </a:xfrm>
          <a:prstGeom prst="rect">
            <a:avLst/>
          </a:prstGeom>
        </p:spPr>
      </p:pic>
      <p:sp>
        <p:nvSpPr>
          <p:cNvPr id="66" name="직사각형 65"/>
          <p:cNvSpPr/>
          <p:nvPr/>
        </p:nvSpPr>
        <p:spPr>
          <a:xfrm>
            <a:off x="1920240" y="281354"/>
            <a:ext cx="9562514" cy="63216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화살표 연결선 67"/>
          <p:cNvCxnSpPr/>
          <p:nvPr/>
        </p:nvCxnSpPr>
        <p:spPr>
          <a:xfrm flipV="1">
            <a:off x="6429985" y="4188992"/>
            <a:ext cx="540498" cy="3979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Nginx에 대하여 | nginx 설치 및 http, https 설정하기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2706" y="134562"/>
            <a:ext cx="1477111" cy="923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881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SSAFY</dc:creator>
  <cp:lastModifiedBy>SSAFY</cp:lastModifiedBy>
  <cp:revision>3</cp:revision>
  <dcterms:created xsi:type="dcterms:W3CDTF">2024-02-15T08:16:35Z</dcterms:created>
  <dcterms:modified xsi:type="dcterms:W3CDTF">2024-02-15T08:32:26Z</dcterms:modified>
</cp:coreProperties>
</file>