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1709-4276-4850-AF36-5AD6587A86E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8B2-5C7E-4F39-A619-AC8488AF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1709-4276-4850-AF36-5AD6587A86E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8B2-5C7E-4F39-A619-AC8488AF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1709-4276-4850-AF36-5AD6587A86E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8B2-5C7E-4F39-A619-AC8488AF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1709-4276-4850-AF36-5AD6587A86E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8B2-5C7E-4F39-A619-AC8488AF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1709-4276-4850-AF36-5AD6587A86E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8B2-5C7E-4F39-A619-AC8488AF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1709-4276-4850-AF36-5AD6587A86E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8B2-5C7E-4F39-A619-AC8488AF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1709-4276-4850-AF36-5AD6587A86E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8B2-5C7E-4F39-A619-AC8488AF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1709-4276-4850-AF36-5AD6587A86E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8B2-5C7E-4F39-A619-AC8488AF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5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1709-4276-4850-AF36-5AD6587A86E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8B2-5C7E-4F39-A619-AC8488AF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1709-4276-4850-AF36-5AD6587A86E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8B2-5C7E-4F39-A619-AC8488AF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5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1709-4276-4850-AF36-5AD6587A86E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8B2-5C7E-4F39-A619-AC8488AF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0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1709-4276-4850-AF36-5AD6587A86E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88B2-5C7E-4F39-A619-AC8488AF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126"/>
            <a:ext cx="12192000" cy="62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5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236"/>
            <a:ext cx="12192000" cy="624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9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116"/>
            <a:ext cx="12192000" cy="62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5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593"/>
            <a:ext cx="12192000" cy="62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628"/>
            <a:ext cx="12192000" cy="62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9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122"/>
            <a:ext cx="12192000" cy="61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9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004"/>
            <a:ext cx="12192000" cy="62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1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87"/>
            <a:ext cx="12192000" cy="62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7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882"/>
            <a:ext cx="12192000" cy="62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8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82"/>
            <a:ext cx="12192000" cy="623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4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894"/>
            <a:ext cx="12192000" cy="62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4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Muller, Jake</dc:creator>
  <cp:lastModifiedBy>Muller, Jake</cp:lastModifiedBy>
  <cp:revision>2</cp:revision>
  <dcterms:created xsi:type="dcterms:W3CDTF">2020-06-19T19:26:51Z</dcterms:created>
  <dcterms:modified xsi:type="dcterms:W3CDTF">2020-06-19T19:39:31Z</dcterms:modified>
</cp:coreProperties>
</file>