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80" d="100"/>
          <a:sy n="80" d="100"/>
        </p:scale>
        <p:origin x="31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0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6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8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2839-B4BC-4974-AE28-3785660F11B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8192-DAC4-4051-8A2C-97650462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488"/>
            <a:ext cx="7834489" cy="4759181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</p:pic>
      <p:sp>
        <p:nvSpPr>
          <p:cNvPr id="5" name="Oval 4"/>
          <p:cNvSpPr/>
          <p:nvPr/>
        </p:nvSpPr>
        <p:spPr>
          <a:xfrm>
            <a:off x="3928533" y="2528710"/>
            <a:ext cx="440268" cy="440268"/>
          </a:xfrm>
          <a:prstGeom prst="ellipse">
            <a:avLst/>
          </a:prstGeom>
          <a:solidFill>
            <a:schemeClr val="accent1">
              <a:lumMod val="5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45956" y="2223911"/>
            <a:ext cx="903111" cy="462843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3156" y="10160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dist="38100" dir="5400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a:rPr>
              <a:t>Release Notes for </a:t>
            </a:r>
            <a:r>
              <a:rPr 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dist="38100" dir="5400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a:rPr>
              <a:t>Pnp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dist="38100" dir="5400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a:rPr>
              <a:t> Site V2.3 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63500" dist="381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7349067" y="2029884"/>
            <a:ext cx="666044" cy="4254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3956" y="2649360"/>
            <a:ext cx="3646310" cy="199813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15111" y="1569156"/>
            <a:ext cx="4176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on user name for master refresh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supports clear all people logged into app and refreshes app if level of security is changed ( Approver, </a:t>
            </a:r>
            <a:r>
              <a:rPr lang="en-US" dirty="0" err="1" smtClean="0"/>
              <a:t>Concurrer</a:t>
            </a:r>
            <a:r>
              <a:rPr lang="en-US" dirty="0" smtClean="0"/>
              <a:t>..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05421" y="4301067"/>
            <a:ext cx="3736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history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 policy is checkout and checked back in the old file will be stored in the File history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clicking this all the past versions of one file can be seen and downloaded. </a:t>
            </a:r>
          </a:p>
        </p:txBody>
      </p:sp>
    </p:spTree>
    <p:extLst>
      <p:ext uri="{BB962C8B-B14F-4D97-AF65-F5344CB8AC3E}">
        <p14:creationId xmlns:p14="http://schemas.microsoft.com/office/powerpoint/2010/main" val="124552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9" y="2393857"/>
            <a:ext cx="8903369" cy="4336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8526" y="5173579"/>
            <a:ext cx="3356811" cy="770021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57600" y="1961147"/>
            <a:ext cx="553453" cy="321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2095" y="1037817"/>
            <a:ext cx="322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Added functionality to parse words in PowerPoint and excel files to be search 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44"/>
            <a:ext cx="8987589" cy="45903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928811" y="1034717"/>
            <a:ext cx="541421" cy="111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55832" y="2117558"/>
            <a:ext cx="745957" cy="21656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37785" y="2350714"/>
            <a:ext cx="782052" cy="213531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470232" y="2564245"/>
            <a:ext cx="938463" cy="34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2916" y="2737943"/>
            <a:ext cx="2699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this will download the current PowerPoint file of new features or bug fixes to be able to be viewed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62737" y="252663"/>
            <a:ext cx="335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ever any issues with a persons access to site have then click this button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" y="846664"/>
            <a:ext cx="7778044" cy="3973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3333" y="349956"/>
            <a:ext cx="85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Demonstrating File History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12534" y="2641600"/>
            <a:ext cx="1309511" cy="925689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0311" y="1546578"/>
            <a:ext cx="1964266" cy="142240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55733" y="2540000"/>
            <a:ext cx="2353734" cy="102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98850" y="2968978"/>
            <a:ext cx="4210617" cy="73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0928" y="2964189"/>
            <a:ext cx="3747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we check a file back 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old file will be archived by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File will now be upload as the file on said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8" y="1580444"/>
            <a:ext cx="8082844" cy="4807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05865" y="2799645"/>
            <a:ext cx="3318934" cy="3587928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6665" y="2144888"/>
            <a:ext cx="1219200" cy="282222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67200" y="856569"/>
            <a:ext cx="2223912" cy="133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7834487" y="4339607"/>
            <a:ext cx="756357" cy="20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90844" y="3739442"/>
            <a:ext cx="3499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that the new version of the file has been checked back in the pdf now displays the new file contents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6443" y="282222"/>
            <a:ext cx="471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file name of the Policy is now updated to what ever the new file name is on the “check in”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2551288"/>
            <a:ext cx="338665" cy="20320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605865" y="1964267"/>
            <a:ext cx="3894668" cy="5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00533" y="1791628"/>
            <a:ext cx="3002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if we click on the File Icon we can see all the previous file versions of said Policy (See Next Slide)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84221"/>
            <a:ext cx="358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Viewing File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9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50756" cy="3430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47" y="3430190"/>
            <a:ext cx="6789653" cy="3439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799" y="4086578"/>
            <a:ext cx="203200" cy="146755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59999" y="4086578"/>
            <a:ext cx="158045" cy="146755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0159999" y="3140242"/>
            <a:ext cx="139033" cy="94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5244302" y="4159956"/>
            <a:ext cx="4712497" cy="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0336" y="132346"/>
            <a:ext cx="5041231" cy="3188369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03758" y="597932"/>
            <a:ext cx="1479884" cy="6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40053" y="228600"/>
            <a:ext cx="43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File Icon is clicked this will pop 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54472" y="2347156"/>
            <a:ext cx="421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on this button will download the file to your computer in the original file </a:t>
            </a:r>
          </a:p>
          <a:p>
            <a:r>
              <a:rPr lang="en-US" dirty="0" smtClean="0"/>
              <a:t>Ex. (.</a:t>
            </a:r>
            <a:r>
              <a:rPr lang="en-US" dirty="0" err="1" smtClean="0"/>
              <a:t>Docx</a:t>
            </a:r>
            <a:r>
              <a:rPr lang="en-US" dirty="0" smtClean="0"/>
              <a:t>, .doc,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1513" y="3753852"/>
            <a:ext cx="350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this button will slide down the pdf version of the file so that it can view before deciding  to download or not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39223" cy="3909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2179" y="2538663"/>
            <a:ext cx="312821" cy="204537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0" y="1070811"/>
            <a:ext cx="2225842" cy="157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40842" y="84221"/>
            <a:ext cx="4126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this update adding related docs only supported the following file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Pdf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is why you might have seen other file types not showing up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516979" y="2115546"/>
            <a:ext cx="12032" cy="88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39223" y="2995863"/>
            <a:ext cx="4452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this new update detailed in this </a:t>
            </a:r>
            <a:r>
              <a:rPr lang="en-US" dirty="0" err="1" smtClean="0"/>
              <a:t>powerpoint</a:t>
            </a:r>
            <a:r>
              <a:rPr lang="en-US" dirty="0" smtClean="0"/>
              <a:t> the following File types are now Supported.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Xslx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Pdf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 </a:t>
            </a:r>
          </a:p>
          <a:p>
            <a:r>
              <a:rPr lang="en-US" dirty="0" smtClean="0"/>
              <a:t>Any other file type not mentioned in the above list will not show up in the </a:t>
            </a:r>
            <a:r>
              <a:rPr lang="en-US" dirty="0" err="1" smtClean="0"/>
              <a:t>Pnp</a:t>
            </a:r>
            <a:r>
              <a:rPr lang="en-US" dirty="0" smtClean="0"/>
              <a:t>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58589" y="4848726"/>
            <a:ext cx="2009274" cy="3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8937" y="4307305"/>
            <a:ext cx="4138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Policies</a:t>
            </a:r>
            <a:r>
              <a:rPr lang="en-US" dirty="0" smtClean="0"/>
              <a:t>, Not Related Docs only support the following formats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Pdf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</a:t>
            </a:r>
          </a:p>
          <a:p>
            <a:r>
              <a:rPr lang="en-US" dirty="0" smtClean="0"/>
              <a:t>Anything else will not show up in the app unless requested to BI Team fir a future update.  See Next Slide </a:t>
            </a:r>
          </a:p>
        </p:txBody>
      </p:sp>
    </p:spTree>
    <p:extLst>
      <p:ext uri="{BB962C8B-B14F-4D97-AF65-F5344CB8AC3E}">
        <p14:creationId xmlns:p14="http://schemas.microsoft.com/office/powerpoint/2010/main" val="10128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4" y="3765884"/>
            <a:ext cx="5834846" cy="2956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31" y="3765884"/>
            <a:ext cx="5594684" cy="28222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47937" y="4523874"/>
            <a:ext cx="1143000" cy="192505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06916" y="3934326"/>
            <a:ext cx="4114800" cy="18288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38863" y="1443789"/>
            <a:ext cx="950494" cy="308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92516" y="1443789"/>
            <a:ext cx="2755232" cy="249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2605" y="978392"/>
            <a:ext cx="7712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using this uploader for Policies, it only supports the Following File Types as listing on previous </a:t>
            </a:r>
            <a:r>
              <a:rPr lang="en-US" dirty="0" err="1" smtClean="0"/>
              <a:t>Silde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7" y="2709555"/>
            <a:ext cx="7712242" cy="38922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6179" y="3332747"/>
            <a:ext cx="493295" cy="613611"/>
          </a:xfrm>
          <a:prstGeom prst="rect">
            <a:avLst/>
          </a:prstGeom>
          <a:solidFill>
            <a:schemeClr val="accent1">
              <a:alpha val="31000"/>
            </a:schemeClr>
          </a:solidFill>
          <a:effectLst>
            <a:outerShdw blurRad="50800" dist="50800" dir="5400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0779" y="5233737"/>
            <a:ext cx="228600" cy="240631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3609474" y="1840832"/>
            <a:ext cx="4535905" cy="179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9379" y="2081463"/>
            <a:ext cx="2418347" cy="31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49126" y="1360983"/>
            <a:ext cx="3914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Described in pervious slides </a:t>
            </a:r>
            <a:r>
              <a:rPr lang="en-US" dirty="0" err="1" smtClean="0"/>
              <a:t>ew</a:t>
            </a:r>
            <a:r>
              <a:rPr lang="en-US" dirty="0" smtClean="0"/>
              <a:t> file types are now supported for related Docs, This example will demonstrate power point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7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42" y="950495"/>
            <a:ext cx="7425419" cy="37633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8705" y="3850105"/>
            <a:ext cx="2646948" cy="180474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25653" y="2051384"/>
            <a:ext cx="2310063" cy="188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78705" y="4427621"/>
            <a:ext cx="541421" cy="28617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53063" y="4836695"/>
            <a:ext cx="770021" cy="36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60508" y="5197642"/>
            <a:ext cx="272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Save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31968" y="1682052"/>
            <a:ext cx="24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</a:t>
            </a:r>
            <a:r>
              <a:rPr lang="en-US" dirty="0" err="1" smtClean="0"/>
              <a:t>powerpoint</a:t>
            </a:r>
            <a:r>
              <a:rPr lang="en-US" dirty="0" smtClean="0"/>
              <a:t>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8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5" y="1985211"/>
            <a:ext cx="9605064" cy="48727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4637" y="3753853"/>
            <a:ext cx="4138863" cy="360948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6932" y="3068053"/>
            <a:ext cx="4138863" cy="3789947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67464" y="2604837"/>
            <a:ext cx="1552073" cy="252663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19538" y="1628775"/>
            <a:ext cx="40177" cy="10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894790" y="3068053"/>
            <a:ext cx="368147" cy="23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045368" y="1628775"/>
            <a:ext cx="276727" cy="21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62937" y="2454442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pdf version of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4637" y="830179"/>
            <a:ext cx="206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upload file to view it on the right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17168" y="613611"/>
            <a:ext cx="2478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to the policy where related doc was added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7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Muller, Jake</dc:creator>
  <cp:lastModifiedBy>Muller, Jake</cp:lastModifiedBy>
  <cp:revision>8</cp:revision>
  <dcterms:created xsi:type="dcterms:W3CDTF">2020-10-21T16:49:28Z</dcterms:created>
  <dcterms:modified xsi:type="dcterms:W3CDTF">2020-10-21T20:01:00Z</dcterms:modified>
</cp:coreProperties>
</file>