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35C1-9787-4E53-A70B-641E523B42C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3395-0B0D-4594-8599-2822FC56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4746" y="197708"/>
            <a:ext cx="8344930" cy="646331"/>
          </a:xfrm>
          <a:prstGeom prst="rect">
            <a:avLst/>
          </a:prstGeom>
          <a:noFill/>
          <a:effectLst>
            <a:outerShdw blurRad="50800" dist="50800" dir="5400000" sx="43000" sy="43000" algn="ctr" rotWithShape="0">
              <a:schemeClr val="bg1">
                <a:lumMod val="85000"/>
                <a:alpha val="48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chemeClr val="bg1">
                      <a:lumMod val="50000"/>
                      <a:alpha val="75000"/>
                    </a:schemeClr>
                  </a:outerShdw>
                </a:effectLst>
              </a:rPr>
              <a:t>V2.4 PnP Release Notes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chemeClr val="bg1">
                    <a:lumMod val="50000"/>
                    <a:alpha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9449646" cy="5353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5525" y="4972050"/>
            <a:ext cx="4752975" cy="173355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15175" y="3295650"/>
            <a:ext cx="2524125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20275" y="2276475"/>
            <a:ext cx="2266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New Search mechanics now built into the search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by department, location and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search by title and words in the each document</a:t>
            </a:r>
          </a:p>
        </p:txBody>
      </p:sp>
    </p:spTree>
    <p:extLst>
      <p:ext uri="{BB962C8B-B14F-4D97-AF65-F5344CB8AC3E}">
        <p14:creationId xmlns:p14="http://schemas.microsoft.com/office/powerpoint/2010/main" val="37469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3825"/>
            <a:ext cx="6729706" cy="3439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7850" y="676275"/>
            <a:ext cx="3571875" cy="942975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7762"/>
            <a:ext cx="4572000" cy="8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1000" y="371475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longer does a user have to enter a words in the search box to be able to execute a 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of the drop down selectors can be filed to execute a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047875" y="1619250"/>
            <a:ext cx="314325" cy="305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325" y="4915370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the option “My Departments”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execute the search for only the policies that the user have full access to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6" y="3562980"/>
            <a:ext cx="6276974" cy="329501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686925" y="5267325"/>
            <a:ext cx="2200275" cy="27622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2" idx="3"/>
          </p:cNvCxnSpPr>
          <p:nvPr/>
        </p:nvCxnSpPr>
        <p:spPr>
          <a:xfrm flipH="1">
            <a:off x="4086225" y="5429250"/>
            <a:ext cx="5553075" cy="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7825" cy="4696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199" y="1238250"/>
            <a:ext cx="4543425" cy="4191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76750" y="1733550"/>
            <a:ext cx="2295525" cy="352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1925" y="5257800"/>
            <a:ext cx="727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now also search by the “All” keyword to search all for that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8234185" cy="4181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9350" y="2705100"/>
            <a:ext cx="4581525" cy="135255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57975" y="3390989"/>
            <a:ext cx="144780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5775" y="4343400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Leaving a filter or drop down option as “ - ” would indicate that filter doesn’t apply or just like leaving it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743950" cy="4410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4099" y="1447800"/>
            <a:ext cx="314325" cy="265747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9125" y="1447800"/>
            <a:ext cx="552450" cy="265747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76500" y="4105275"/>
            <a:ext cx="161924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95775" y="4105275"/>
            <a:ext cx="295275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" y="4848225"/>
            <a:ext cx="102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the user’s draft policy page is defaulted to be filtered by departments they have access to and any policy they are the author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2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0"/>
            <a:ext cx="9145359" cy="46563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3575" y="1409700"/>
            <a:ext cx="3352800" cy="27622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34000" y="1685925"/>
            <a:ext cx="1343025" cy="309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0075" y="49053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sake of this demo I just gave my self access to the quality Services department  ( See next slide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4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7747294" cy="38878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4625" y="466725"/>
            <a:ext cx="2124075" cy="2286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38700" y="604838"/>
            <a:ext cx="3190875" cy="374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5500" y="1228725"/>
            <a:ext cx="504825" cy="9810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62425" y="1238250"/>
            <a:ext cx="466725" cy="108585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56223" y="2266950"/>
            <a:ext cx="191690" cy="235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86275" y="2324100"/>
            <a:ext cx="3543300" cy="216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29575" y="3887851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 go to the it administration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last slide I gave my self only access to the quality department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34137" y="1876425"/>
            <a:ext cx="1385888" cy="333375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937794" y="1854994"/>
            <a:ext cx="352425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29625" y="295275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look at a department that you don’t have access to the buttons will be hidden with no access, unless you are the author of said policy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9125" y="4626515"/>
            <a:ext cx="3776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see when a user is the author to a policy, they will have access to edit the policy even if that policy in under a department they don’t have access to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24225" y="2324100"/>
            <a:ext cx="1071562" cy="230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0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Jake</dc:creator>
  <cp:lastModifiedBy>Muller, Jake</cp:lastModifiedBy>
  <cp:revision>4</cp:revision>
  <dcterms:created xsi:type="dcterms:W3CDTF">2020-10-27T20:29:52Z</dcterms:created>
  <dcterms:modified xsi:type="dcterms:W3CDTF">2020-10-27T21:19:14Z</dcterms:modified>
</cp:coreProperties>
</file>