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2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4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00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4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3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5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445B-E49A-4F33-A55A-720DEB07599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0D1-2BD8-417A-B08C-60730F740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952744" y="0"/>
            <a:ext cx="41148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3319272"/>
            <a:ext cx="12179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4880" y="2386905"/>
            <a:ext cx="2395728" cy="1929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30902" y="2857607"/>
            <a:ext cx="20848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KATE JACKSON</a:t>
            </a:r>
            <a:endParaRPr lang="en-GB" b="1" dirty="0" smtClean="0"/>
          </a:p>
          <a:p>
            <a:pPr algn="ctr"/>
            <a:r>
              <a:rPr lang="en-GB" b="1" dirty="0" smtClean="0"/>
              <a:t>23</a:t>
            </a:r>
            <a:endParaRPr lang="en-GB" b="1" dirty="0" smtClean="0"/>
          </a:p>
          <a:p>
            <a:pPr algn="ctr"/>
            <a:r>
              <a:rPr lang="en-GB" b="1" dirty="0" smtClean="0"/>
              <a:t>YEAR </a:t>
            </a:r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11946" y="2945689"/>
            <a:ext cx="93268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THINKS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06213" y="2954736"/>
            <a:ext cx="7223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SAYS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11140" y="3315107"/>
            <a:ext cx="933494" cy="3793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FEELS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1503" y="3333221"/>
            <a:ext cx="72237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DOES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38450" y="1381869"/>
            <a:ext cx="20574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She wants to cut down on food wastage.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11708" y="1689533"/>
            <a:ext cx="163677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She wants quick recipes.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554155" y="269373"/>
            <a:ext cx="280880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She enjoys having a balanced diet as it helps with her muscle gain.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15112" y="494491"/>
            <a:ext cx="12435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She is organised.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99239" y="1686751"/>
            <a:ext cx="250545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‘My housemates manage to cook food efficiently, what can’t I?’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260002" y="1398925"/>
            <a:ext cx="198196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‘I lose track of what’s in my cupboards.’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369296" y="491901"/>
            <a:ext cx="167335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‘Is £50 too much to spend on food?’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207571" y="91903"/>
            <a:ext cx="1984248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‘Without a balanced diet my muscle gain is minimal.’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76771" y="298213"/>
            <a:ext cx="173500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‘Recipes should only take 10 minutes.’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309110" y="4998125"/>
            <a:ext cx="124358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Exercises to keep herself fit.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635758" y="5304293"/>
            <a:ext cx="124358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Forgets what food is in her cupboards.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838450" y="3769494"/>
            <a:ext cx="1459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Puts lots of hours into her study.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5549980"/>
            <a:ext cx="16093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Chucks food when past expiry date.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675460"/>
            <a:ext cx="135940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Shops in-store at Asda.</a:t>
            </a:r>
            <a:endParaRPr lang="en-GB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321040" y="5419071"/>
            <a:ext cx="9875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Anxious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9880092" y="4909096"/>
            <a:ext cx="11292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Surprised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619487" y="4006906"/>
            <a:ext cx="9181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Envious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250983" y="4439446"/>
            <a:ext cx="11003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Confused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17980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6096" y="0"/>
            <a:ext cx="1143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-6096" y="-4531"/>
            <a:ext cx="12179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-6096" y="6841690"/>
            <a:ext cx="12179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8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Southampton 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Palmer</dc:creator>
  <cp:lastModifiedBy>Josh Palmer</cp:lastModifiedBy>
  <cp:revision>3</cp:revision>
  <dcterms:created xsi:type="dcterms:W3CDTF">2017-11-09T13:21:23Z</dcterms:created>
  <dcterms:modified xsi:type="dcterms:W3CDTF">2017-11-09T13:38:31Z</dcterms:modified>
</cp:coreProperties>
</file>