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6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9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B31D-BC8A-4311-9700-90F9F6B6D72F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B86E-EA9F-4C99-80EB-FD6EDE4F8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9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/>
              <a:t>Experience Map (Cooking for first time)</a:t>
            </a: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0" y="1311699"/>
          <a:ext cx="8128000" cy="486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63502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76096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0748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98031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4622011"/>
                    </a:ext>
                  </a:extLst>
                </a:gridCol>
              </a:tblGrid>
              <a:tr h="1156153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Phase 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95082"/>
                  </a:ext>
                </a:extLst>
              </a:tr>
              <a:tr h="1236587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recipes option on menu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Selects a recipe and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selects various filters such as cooking skill level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Follows steps of recipe selected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 has been cooked, is now eating meal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93934"/>
                  </a:ext>
                </a:extLst>
              </a:tr>
              <a:tr h="1236587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Thoughts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Wants to cook recipe for first time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 to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go for recipes with low level of difficulty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Impressed how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easy it is to follow steps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content with what they have produced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51193"/>
                  </a:ext>
                </a:extLst>
              </a:tr>
              <a:tr h="1236587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Mindset</a:t>
                      </a:r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/Emotions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nervous and has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of apprehension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level of interest in recipe selection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Surprise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at how easy steps are to follow. Trusts in product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Joy</a:t>
                      </a:r>
                      <a:r>
                        <a:rPr lang="en-GB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having cooked first meal. Optimistic about cooking future meals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4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Experience Map (Cooking for first time)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Map (Cooking for first time)</dc:title>
  <dc:creator>Luke St James Boyde</dc:creator>
  <cp:lastModifiedBy>Luke St James Boyde</cp:lastModifiedBy>
  <cp:revision>1</cp:revision>
  <dcterms:created xsi:type="dcterms:W3CDTF">2017-11-15T18:44:39Z</dcterms:created>
  <dcterms:modified xsi:type="dcterms:W3CDTF">2017-11-15T18:44:50Z</dcterms:modified>
</cp:coreProperties>
</file>