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B8D6-0DB1-4D65-B293-85FE5E9E4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19A6-4D85-43FA-B74A-C87F6BC02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C8A1-8DC3-4BB0-B1D4-8E72AE1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476F-5061-43A6-BFBC-E17CE12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9A8C-55B1-4722-A096-62A37F0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B161-4CEA-483C-8C42-FB94D498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CD6E-75DE-4AA2-B479-CE7AAFC1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D638-2E11-4A3F-99CF-B3651BD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671B-5EF0-4E13-A970-3B4EBC03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32F4-2C3F-4B8D-B3B5-8752089C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7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66183-CE0A-4548-8105-968BC18C3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A30A7-7B48-483F-9007-C613F1CBD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FCAD-13AB-47A3-B06B-0A508944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11A4-5EE7-4839-A938-060CE6C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6524-77A2-45C9-A71A-6AE11F3A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B04F-B6A9-41F1-B9CF-B19FEA1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0837-9BE1-433D-8EC0-8F234517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DB26-D507-411F-BA54-813E248C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31BB-758A-47BE-902A-B6787001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9DA9-564D-4151-97FB-D96BB496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D106-0638-47D3-A002-C7A8EE90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3D6F-D974-4B8D-B5D8-A5258474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8119-ED49-4A88-A138-65A67E8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8F61-107E-4271-83F1-A1CC2CC7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7294-75EA-434E-854C-482310B3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294-C2A4-40DA-9683-80B18198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606-DE10-49FE-B9C7-1CEB95B0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2A7C-1664-4112-873D-E0415338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4DF2-2C5E-4714-809D-3EF537EA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4D59-A3D1-4592-9A07-EE65D964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FCD5-1BD1-4BED-B2F5-81A953E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F93-9E1D-48E5-8E81-C959A84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36807-89A6-48B7-8EE5-5B292BAE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1185-5E44-4593-8873-7C01FB27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7CD92-581C-492E-BBF9-0C7B797C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C6F26-64D0-4E6A-9B17-A193CE1A5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77468-485D-40DB-B2D0-2428287F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49F78-7946-4844-9A69-12FCCD99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1B735-D1C2-4F23-AFFE-CE635BA2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0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4BB7-75E9-488F-B704-BCF93F41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5A6A4-CD67-4A11-BC8B-B5E93F2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5B26-9BB3-434B-93DF-510A374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4B6FA-6B68-430D-A1D1-9321D01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20411-0DB9-4E6F-8010-38C9E013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54899-266E-42FE-95BF-43A180DE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924F-2EB6-47E8-956B-7B7C91B0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F834-D4FD-4B34-ACA9-DA6BB27E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CB09-055C-4339-8B8D-E5DC7B9F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BEC3-612A-4C54-A67B-3BC319E80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F27A6-9443-48E0-9AAE-EB31D074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5350F-2AEF-4FB5-8CED-2A259284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0C65-5589-488C-9B0E-250C164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4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17BB-03FE-4FE0-8ADC-4912F84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51D8B-FF0B-4119-9C47-3F0016204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FC514-8BAA-45B5-9E21-2C9ABF71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A0C9-BE6F-4200-9A35-9D6AB26D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BCC0-008E-4E23-8805-EDBA777B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6369-14E7-4EF8-8D2C-7A16FF92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85D75-C49C-4563-B918-9BAEA1B5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63AE2-AABE-45E1-B220-5FF37A0D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B45F-0AA3-48EB-B784-919C9325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BBAA-CB60-43B5-8A40-9AD7365B13B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938E-156C-4EBB-AAF0-2AE619463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15F9-D3D8-4003-9040-A287C5603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B690-C97E-438A-AC14-E23EDA7F2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3ABF6-33C8-4E0C-A4A8-A25A90D4570B}"/>
              </a:ext>
            </a:extLst>
          </p:cNvPr>
          <p:cNvSpPr/>
          <p:nvPr/>
        </p:nvSpPr>
        <p:spPr>
          <a:xfrm>
            <a:off x="190848" y="2313070"/>
            <a:ext cx="1149292" cy="359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ENTERS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025349-F4FA-4415-8060-1A44A61BBD59}"/>
              </a:ext>
            </a:extLst>
          </p:cNvPr>
          <p:cNvSpPr/>
          <p:nvPr/>
        </p:nvSpPr>
        <p:spPr>
          <a:xfrm>
            <a:off x="4471329" y="5326793"/>
            <a:ext cx="1616279" cy="8139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RECEIVE NOTIFICATION WHEN INGREDIENTS ARE NEAR EXPIRY DATE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9D30B8-7D3D-4D20-BC6F-45D66C778B9A}"/>
              </a:ext>
            </a:extLst>
          </p:cNvPr>
          <p:cNvCxnSpPr>
            <a:cxnSpLocks/>
          </p:cNvCxnSpPr>
          <p:nvPr/>
        </p:nvCxnSpPr>
        <p:spPr>
          <a:xfrm>
            <a:off x="190848" y="1241571"/>
            <a:ext cx="11760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0433CF-E7CB-4607-AC84-495C98371E55}"/>
              </a:ext>
            </a:extLst>
          </p:cNvPr>
          <p:cNvCxnSpPr>
            <a:cxnSpLocks/>
          </p:cNvCxnSpPr>
          <p:nvPr/>
        </p:nvCxnSpPr>
        <p:spPr>
          <a:xfrm>
            <a:off x="125451" y="2080470"/>
            <a:ext cx="2757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C7C287-3345-40E1-8C8D-F97101CE6FA4}"/>
              </a:ext>
            </a:extLst>
          </p:cNvPr>
          <p:cNvCxnSpPr>
            <a:cxnSpLocks/>
          </p:cNvCxnSpPr>
          <p:nvPr/>
        </p:nvCxnSpPr>
        <p:spPr>
          <a:xfrm>
            <a:off x="3172436" y="2462760"/>
            <a:ext cx="2993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93C8BB-C50B-4BF5-A32F-A94D6387EF3B}"/>
              </a:ext>
            </a:extLst>
          </p:cNvPr>
          <p:cNvCxnSpPr>
            <a:cxnSpLocks/>
          </p:cNvCxnSpPr>
          <p:nvPr/>
        </p:nvCxnSpPr>
        <p:spPr>
          <a:xfrm>
            <a:off x="5989739" y="3516385"/>
            <a:ext cx="43287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50DE5A-EF0D-4F8A-AADD-85E65A9C48DB}"/>
              </a:ext>
            </a:extLst>
          </p:cNvPr>
          <p:cNvCxnSpPr>
            <a:cxnSpLocks/>
          </p:cNvCxnSpPr>
          <p:nvPr/>
        </p:nvCxnSpPr>
        <p:spPr>
          <a:xfrm>
            <a:off x="10737908" y="4623732"/>
            <a:ext cx="1341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16022D-C108-49EF-A619-5F22E90C7F93}"/>
              </a:ext>
            </a:extLst>
          </p:cNvPr>
          <p:cNvCxnSpPr>
            <a:cxnSpLocks/>
          </p:cNvCxnSpPr>
          <p:nvPr/>
        </p:nvCxnSpPr>
        <p:spPr>
          <a:xfrm>
            <a:off x="3172436" y="3501005"/>
            <a:ext cx="1382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705574-2E51-495F-9976-2C175A90DE3F}"/>
              </a:ext>
            </a:extLst>
          </p:cNvPr>
          <p:cNvCxnSpPr>
            <a:cxnSpLocks/>
          </p:cNvCxnSpPr>
          <p:nvPr/>
        </p:nvCxnSpPr>
        <p:spPr>
          <a:xfrm>
            <a:off x="1504427" y="4355284"/>
            <a:ext cx="44853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2687B-9A36-44A5-B7E4-BD44B252FD29}"/>
              </a:ext>
            </a:extLst>
          </p:cNvPr>
          <p:cNvCxnSpPr>
            <a:cxnSpLocks/>
          </p:cNvCxnSpPr>
          <p:nvPr/>
        </p:nvCxnSpPr>
        <p:spPr>
          <a:xfrm>
            <a:off x="4404218" y="5229137"/>
            <a:ext cx="17616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D837F4-F9CC-4BF7-A9EC-ED75637A954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04427" y="1761473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901CE1-603B-4F18-987D-EA91DAC3683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30025" y="1761473"/>
            <a:ext cx="0" cy="7012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96F241-0919-4509-91FA-E2101DD2A035}"/>
              </a:ext>
            </a:extLst>
          </p:cNvPr>
          <p:cNvCxnSpPr>
            <a:cxnSpLocks/>
          </p:cNvCxnSpPr>
          <p:nvPr/>
        </p:nvCxnSpPr>
        <p:spPr>
          <a:xfrm>
            <a:off x="8165982" y="1761473"/>
            <a:ext cx="0" cy="17549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43A35-4E14-408E-AFFB-AE601913174C}"/>
              </a:ext>
            </a:extLst>
          </p:cNvPr>
          <p:cNvCxnSpPr>
            <a:cxnSpLocks/>
          </p:cNvCxnSpPr>
          <p:nvPr/>
        </p:nvCxnSpPr>
        <p:spPr>
          <a:xfrm>
            <a:off x="11408713" y="1761473"/>
            <a:ext cx="0" cy="28622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C31483-8121-4473-97AD-5131A83BD70A}"/>
              </a:ext>
            </a:extLst>
          </p:cNvPr>
          <p:cNvCxnSpPr>
            <a:cxnSpLocks/>
          </p:cNvCxnSpPr>
          <p:nvPr/>
        </p:nvCxnSpPr>
        <p:spPr>
          <a:xfrm>
            <a:off x="3829572" y="3183139"/>
            <a:ext cx="0" cy="317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4BBBD3-9081-4CE2-83DE-EF3BCB16CDBD}"/>
              </a:ext>
            </a:extLst>
          </p:cNvPr>
          <p:cNvCxnSpPr>
            <a:cxnSpLocks/>
          </p:cNvCxnSpPr>
          <p:nvPr/>
        </p:nvCxnSpPr>
        <p:spPr>
          <a:xfrm>
            <a:off x="3829572" y="4063981"/>
            <a:ext cx="0" cy="2913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B1172E-1D54-43A7-82E2-BB07BE1CDD63}"/>
              </a:ext>
            </a:extLst>
          </p:cNvPr>
          <p:cNvCxnSpPr>
            <a:cxnSpLocks/>
          </p:cNvCxnSpPr>
          <p:nvPr/>
        </p:nvCxnSpPr>
        <p:spPr>
          <a:xfrm>
            <a:off x="5279468" y="4933882"/>
            <a:ext cx="0" cy="295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363EAD-2020-4523-9A49-D28240CB2734}"/>
              </a:ext>
            </a:extLst>
          </p:cNvPr>
          <p:cNvSpPr txBox="1"/>
          <p:nvPr/>
        </p:nvSpPr>
        <p:spPr>
          <a:xfrm>
            <a:off x="6558327" y="874410"/>
            <a:ext cx="322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0</a:t>
            </a:r>
            <a:endParaRPr lang="en-GB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6C579-7E59-4876-87D3-09945B98EE45}"/>
              </a:ext>
            </a:extLst>
          </p:cNvPr>
          <p:cNvSpPr txBox="1"/>
          <p:nvPr/>
        </p:nvSpPr>
        <p:spPr>
          <a:xfrm>
            <a:off x="5045628" y="1717760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5189F-1D3A-4247-AEC8-59207F49B336}"/>
              </a:ext>
            </a:extLst>
          </p:cNvPr>
          <p:cNvSpPr txBox="1"/>
          <p:nvPr/>
        </p:nvSpPr>
        <p:spPr>
          <a:xfrm>
            <a:off x="1920543" y="1732402"/>
            <a:ext cx="336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1</a:t>
            </a:r>
            <a:endParaRPr lang="en-GB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02DFF8-E70D-4CD5-B7BF-D56675FE5DFE}"/>
              </a:ext>
            </a:extLst>
          </p:cNvPr>
          <p:cNvSpPr txBox="1"/>
          <p:nvPr/>
        </p:nvSpPr>
        <p:spPr>
          <a:xfrm>
            <a:off x="8588932" y="1750207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</a:t>
            </a:r>
            <a:endParaRPr lang="en-GB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A8346F-FDC3-4507-90F4-7A79B361E497}"/>
              </a:ext>
            </a:extLst>
          </p:cNvPr>
          <p:cNvSpPr txBox="1"/>
          <p:nvPr/>
        </p:nvSpPr>
        <p:spPr>
          <a:xfrm>
            <a:off x="1080590" y="2625754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1.1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7BC7A4-A41E-4E80-B3BC-FDE068CB47CC}"/>
              </a:ext>
            </a:extLst>
          </p:cNvPr>
          <p:cNvSpPr txBox="1"/>
          <p:nvPr/>
        </p:nvSpPr>
        <p:spPr>
          <a:xfrm>
            <a:off x="11831662" y="1723798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26D123-2858-49AA-90AB-BA3230FB06E9}"/>
              </a:ext>
            </a:extLst>
          </p:cNvPr>
          <p:cNvSpPr txBox="1"/>
          <p:nvPr/>
        </p:nvSpPr>
        <p:spPr>
          <a:xfrm>
            <a:off x="2531062" y="2623420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1.2</a:t>
            </a:r>
            <a:endParaRPr lang="en-GB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5CDFA0-ED38-4484-B64D-EA51224E4616}"/>
              </a:ext>
            </a:extLst>
          </p:cNvPr>
          <p:cNvSpPr txBox="1"/>
          <p:nvPr/>
        </p:nvSpPr>
        <p:spPr>
          <a:xfrm>
            <a:off x="4159801" y="3146275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E21FEC-083E-4DA8-8BD5-64422C998D5E}"/>
              </a:ext>
            </a:extLst>
          </p:cNvPr>
          <p:cNvSpPr txBox="1"/>
          <p:nvPr/>
        </p:nvSpPr>
        <p:spPr>
          <a:xfrm>
            <a:off x="4048923" y="4018476"/>
            <a:ext cx="506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2.1.1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15BDB5-9FF8-4531-AE1F-470E2C8751D4}"/>
              </a:ext>
            </a:extLst>
          </p:cNvPr>
          <p:cNvSpPr txBox="1"/>
          <p:nvPr/>
        </p:nvSpPr>
        <p:spPr>
          <a:xfrm>
            <a:off x="5836831" y="3043672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240937-CD95-422C-AF60-681C16577AA9}"/>
              </a:ext>
            </a:extLst>
          </p:cNvPr>
          <p:cNvSpPr txBox="1"/>
          <p:nvPr/>
        </p:nvSpPr>
        <p:spPr>
          <a:xfrm>
            <a:off x="2510310" y="4941705"/>
            <a:ext cx="593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2.1.1.1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C035D1-0A47-4B42-818E-8EEEDF949448}"/>
              </a:ext>
            </a:extLst>
          </p:cNvPr>
          <p:cNvSpPr txBox="1"/>
          <p:nvPr/>
        </p:nvSpPr>
        <p:spPr>
          <a:xfrm>
            <a:off x="3945411" y="4943103"/>
            <a:ext cx="591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2.1.1.2</a:t>
            </a:r>
            <a:endParaRPr lang="en-GB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2F990F-41F3-4E35-A521-8F8C23FD91C5}"/>
              </a:ext>
            </a:extLst>
          </p:cNvPr>
          <p:cNvSpPr txBox="1"/>
          <p:nvPr/>
        </p:nvSpPr>
        <p:spPr>
          <a:xfrm>
            <a:off x="5512962" y="6128860"/>
            <a:ext cx="78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2.1.1.3.1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A124BF-7ED8-4911-8226-879CD5D859F8}"/>
              </a:ext>
            </a:extLst>
          </p:cNvPr>
          <p:cNvSpPr txBox="1"/>
          <p:nvPr/>
        </p:nvSpPr>
        <p:spPr>
          <a:xfrm>
            <a:off x="5412554" y="4910157"/>
            <a:ext cx="600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2.1.1.3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6453-0D3B-4D48-B368-F90688BE3B80}"/>
              </a:ext>
            </a:extLst>
          </p:cNvPr>
          <p:cNvSpPr txBox="1"/>
          <p:nvPr/>
        </p:nvSpPr>
        <p:spPr>
          <a:xfrm>
            <a:off x="6984764" y="4046882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CD02AC-AE96-4ED6-95E9-410A22BF0EBC}"/>
              </a:ext>
            </a:extLst>
          </p:cNvPr>
          <p:cNvSpPr txBox="1"/>
          <p:nvPr/>
        </p:nvSpPr>
        <p:spPr>
          <a:xfrm>
            <a:off x="8489355" y="4046882"/>
            <a:ext cx="39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3.2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52241F-6A1E-4DF7-B679-A8C2959C9AAB}"/>
              </a:ext>
            </a:extLst>
          </p:cNvPr>
          <p:cNvSpPr txBox="1"/>
          <p:nvPr/>
        </p:nvSpPr>
        <p:spPr>
          <a:xfrm>
            <a:off x="11705426" y="5041967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4.1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9E8687-969C-493E-9BD3-C47886504539}"/>
              </a:ext>
            </a:extLst>
          </p:cNvPr>
          <p:cNvSpPr txBox="1"/>
          <p:nvPr/>
        </p:nvSpPr>
        <p:spPr>
          <a:xfrm>
            <a:off x="9962571" y="4046882"/>
            <a:ext cx="37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944E14-A55A-4CDD-8A05-45F8D0B21EAB}"/>
              </a:ext>
            </a:extLst>
          </p:cNvPr>
          <p:cNvSpPr txBox="1"/>
          <p:nvPr/>
        </p:nvSpPr>
        <p:spPr>
          <a:xfrm>
            <a:off x="2244950" y="1517907"/>
            <a:ext cx="11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1.</a:t>
            </a:r>
          </a:p>
          <a:p>
            <a:r>
              <a:rPr lang="en-GB" sz="1200" b="1" dirty="0"/>
              <a:t>Do 1.1, 1.2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347419-9729-415B-8665-EF85F32FC08C}"/>
              </a:ext>
            </a:extLst>
          </p:cNvPr>
          <p:cNvSpPr txBox="1"/>
          <p:nvPr/>
        </p:nvSpPr>
        <p:spPr>
          <a:xfrm>
            <a:off x="5300831" y="1991057"/>
            <a:ext cx="12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2.</a:t>
            </a:r>
          </a:p>
          <a:p>
            <a:r>
              <a:rPr lang="en-GB" sz="1200" b="1" dirty="0"/>
              <a:t>Do 2.1, 2.2</a:t>
            </a:r>
            <a:br>
              <a:rPr lang="en-GB" sz="1200" b="1" dirty="0"/>
            </a:br>
            <a:endParaRPr lang="en-GB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9DF945-8BB6-4086-9F17-4F013D720927}"/>
              </a:ext>
            </a:extLst>
          </p:cNvPr>
          <p:cNvSpPr txBox="1"/>
          <p:nvPr/>
        </p:nvSpPr>
        <p:spPr>
          <a:xfrm>
            <a:off x="9234622" y="3020305"/>
            <a:ext cx="11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3.</a:t>
            </a:r>
          </a:p>
          <a:p>
            <a:r>
              <a:rPr lang="en-GB" sz="1200" b="1" dirty="0"/>
              <a:t>Do 3.1, 3.2, 3.3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342289-EA4D-4E9C-9C5B-EA2642A3AEF6}"/>
              </a:ext>
            </a:extLst>
          </p:cNvPr>
          <p:cNvSpPr txBox="1"/>
          <p:nvPr/>
        </p:nvSpPr>
        <p:spPr>
          <a:xfrm>
            <a:off x="11504431" y="4170426"/>
            <a:ext cx="11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4.</a:t>
            </a:r>
          </a:p>
          <a:p>
            <a:r>
              <a:rPr lang="en-GB" sz="1200" b="1" dirty="0"/>
              <a:t>Do 4.1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7470483-B15A-401D-871B-60728DDD89F8}"/>
              </a:ext>
            </a:extLst>
          </p:cNvPr>
          <p:cNvCxnSpPr>
            <a:cxnSpLocks/>
          </p:cNvCxnSpPr>
          <p:nvPr/>
        </p:nvCxnSpPr>
        <p:spPr>
          <a:xfrm>
            <a:off x="5857805" y="914119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E325043-47D7-45B6-A46D-2137542D91AB}"/>
              </a:ext>
            </a:extLst>
          </p:cNvPr>
          <p:cNvSpPr txBox="1"/>
          <p:nvPr/>
        </p:nvSpPr>
        <p:spPr>
          <a:xfrm>
            <a:off x="2427141" y="0"/>
            <a:ext cx="680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a typeface="Segoe UI Black" panose="020B0A02040204020203" pitchFamily="34" charset="0"/>
                <a:cs typeface="Segoe UI Black" panose="020B0A02040204020203" pitchFamily="34" charset="0"/>
              </a:rPr>
              <a:t>HIERACIAL TASK ANALYSIS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A47AEA8-C182-4636-86ED-4FCA271575EB}"/>
              </a:ext>
            </a:extLst>
          </p:cNvPr>
          <p:cNvCxnSpPr>
            <a:cxnSpLocks/>
          </p:cNvCxnSpPr>
          <p:nvPr/>
        </p:nvCxnSpPr>
        <p:spPr>
          <a:xfrm>
            <a:off x="0" y="15164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23B526-D2AB-447F-9F5E-CA4E227A0B01}"/>
              </a:ext>
            </a:extLst>
          </p:cNvPr>
          <p:cNvCxnSpPr>
            <a:cxnSpLocks/>
          </p:cNvCxnSpPr>
          <p:nvPr/>
        </p:nvCxnSpPr>
        <p:spPr>
          <a:xfrm>
            <a:off x="-25098" y="6853806"/>
            <a:ext cx="12234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CD7015-6DD5-4BC9-86D6-7D5A742F02FA}"/>
              </a:ext>
            </a:extLst>
          </p:cNvPr>
          <p:cNvCxnSpPr>
            <a:cxnSpLocks/>
          </p:cNvCxnSpPr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D45B81-F754-43C7-A830-B63F0ED08967}"/>
              </a:ext>
            </a:extLst>
          </p:cNvPr>
          <p:cNvCxnSpPr>
            <a:cxnSpLocks/>
          </p:cNvCxnSpPr>
          <p:nvPr/>
        </p:nvCxnSpPr>
        <p:spPr>
          <a:xfrm flipH="1">
            <a:off x="-8392" y="0"/>
            <a:ext cx="8392" cy="6866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180C323-9877-42A3-9CC9-868872D6241C}"/>
              </a:ext>
            </a:extLst>
          </p:cNvPr>
          <p:cNvSpPr txBox="1"/>
          <p:nvPr/>
        </p:nvSpPr>
        <p:spPr>
          <a:xfrm>
            <a:off x="4516891" y="3566092"/>
            <a:ext cx="122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2.1.1</a:t>
            </a:r>
          </a:p>
          <a:p>
            <a:r>
              <a:rPr lang="en-GB" sz="1200" b="1" dirty="0"/>
              <a:t>Do 2.1.1.1, 2.1.1.2, 2.1.1.3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14B6BAA-1064-4EF2-9B35-47A97BF28D15}"/>
              </a:ext>
            </a:extLst>
          </p:cNvPr>
          <p:cNvSpPr txBox="1"/>
          <p:nvPr/>
        </p:nvSpPr>
        <p:spPr>
          <a:xfrm>
            <a:off x="5979596" y="4496824"/>
            <a:ext cx="11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Plan 2.1.1.3</a:t>
            </a:r>
          </a:p>
          <a:p>
            <a:r>
              <a:rPr lang="en-GB" sz="1200" b="1" dirty="0"/>
              <a:t>Do 2.1.1.3.1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754B65-22E8-4B2C-9E96-41F3B09FBAF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65494" y="2080470"/>
            <a:ext cx="3928" cy="23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66021A-ADFA-4434-BBB3-7EE2350FB74F}"/>
              </a:ext>
            </a:extLst>
          </p:cNvPr>
          <p:cNvCxnSpPr>
            <a:cxnSpLocks/>
          </p:cNvCxnSpPr>
          <p:nvPr/>
        </p:nvCxnSpPr>
        <p:spPr>
          <a:xfrm>
            <a:off x="2256797" y="2080470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3521CF2-9EDF-44A9-89A2-A2CE95EF315B}"/>
              </a:ext>
            </a:extLst>
          </p:cNvPr>
          <p:cNvSpPr/>
          <p:nvPr/>
        </p:nvSpPr>
        <p:spPr>
          <a:xfrm>
            <a:off x="1652365" y="2314987"/>
            <a:ext cx="1149292" cy="359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CONFIRMS DETAILS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284BCA-0A0A-4B95-8B20-83BD78EF2DAA}"/>
              </a:ext>
            </a:extLst>
          </p:cNvPr>
          <p:cNvCxnSpPr>
            <a:cxnSpLocks/>
          </p:cNvCxnSpPr>
          <p:nvPr/>
        </p:nvCxnSpPr>
        <p:spPr>
          <a:xfrm>
            <a:off x="3829572" y="2474378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1737FC-6F60-487B-9D25-FEB48CD1478B}"/>
              </a:ext>
            </a:extLst>
          </p:cNvPr>
          <p:cNvSpPr/>
          <p:nvPr/>
        </p:nvSpPr>
        <p:spPr>
          <a:xfrm>
            <a:off x="3254926" y="2617365"/>
            <a:ext cx="1149292" cy="5657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VIEWS INVENTORY LIST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EB40EC1-1166-4AD1-A1F6-367E92A28977}"/>
              </a:ext>
            </a:extLst>
          </p:cNvPr>
          <p:cNvCxnSpPr>
            <a:cxnSpLocks/>
          </p:cNvCxnSpPr>
          <p:nvPr/>
        </p:nvCxnSpPr>
        <p:spPr>
          <a:xfrm>
            <a:off x="5512962" y="2457866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7662F-8548-43AD-BE1E-0E47A2AEC017}"/>
              </a:ext>
            </a:extLst>
          </p:cNvPr>
          <p:cNvSpPr/>
          <p:nvPr/>
        </p:nvSpPr>
        <p:spPr>
          <a:xfrm>
            <a:off x="4938316" y="2667227"/>
            <a:ext cx="1149292" cy="4229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INVENTORY FULL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46C27B-F4A8-4689-8D6A-ED8AE5E4A9FC}"/>
              </a:ext>
            </a:extLst>
          </p:cNvPr>
          <p:cNvCxnSpPr>
            <a:cxnSpLocks/>
          </p:cNvCxnSpPr>
          <p:nvPr/>
        </p:nvCxnSpPr>
        <p:spPr>
          <a:xfrm>
            <a:off x="3829572" y="3501005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9CE10B-BBFD-4FB9-82BE-1481267330D1}"/>
              </a:ext>
            </a:extLst>
          </p:cNvPr>
          <p:cNvSpPr/>
          <p:nvPr/>
        </p:nvSpPr>
        <p:spPr>
          <a:xfrm>
            <a:off x="3254926" y="3630093"/>
            <a:ext cx="1149292" cy="4338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INVENTORY EMPTY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01C7194-0362-43E9-BA4D-15D58296EDA5}"/>
              </a:ext>
            </a:extLst>
          </p:cNvPr>
          <p:cNvCxnSpPr>
            <a:cxnSpLocks/>
          </p:cNvCxnSpPr>
          <p:nvPr/>
        </p:nvCxnSpPr>
        <p:spPr>
          <a:xfrm>
            <a:off x="2299983" y="4355284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195F1-0C3C-473F-9BC9-B808338D9645}"/>
              </a:ext>
            </a:extLst>
          </p:cNvPr>
          <p:cNvSpPr/>
          <p:nvPr/>
        </p:nvSpPr>
        <p:spPr>
          <a:xfrm>
            <a:off x="1596706" y="4525883"/>
            <a:ext cx="1406554" cy="4298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VIEW RECOMENDATIONS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35F6C77-4B5F-4D61-8E00-865800B99573}"/>
              </a:ext>
            </a:extLst>
          </p:cNvPr>
          <p:cNvCxnSpPr>
            <a:cxnSpLocks/>
          </p:cNvCxnSpPr>
          <p:nvPr/>
        </p:nvCxnSpPr>
        <p:spPr>
          <a:xfrm>
            <a:off x="3829572" y="4355284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12D35-B596-4D48-9AFE-6AD6AD780F75}"/>
              </a:ext>
            </a:extLst>
          </p:cNvPr>
          <p:cNvSpPr/>
          <p:nvPr/>
        </p:nvSpPr>
        <p:spPr>
          <a:xfrm>
            <a:off x="3289183" y="4510936"/>
            <a:ext cx="1149292" cy="4229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RECEIVE BUDGET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E908FAD-05E6-4593-A199-9B7D76FC4A02}"/>
              </a:ext>
            </a:extLst>
          </p:cNvPr>
          <p:cNvCxnSpPr>
            <a:cxnSpLocks/>
          </p:cNvCxnSpPr>
          <p:nvPr/>
        </p:nvCxnSpPr>
        <p:spPr>
          <a:xfrm>
            <a:off x="5279468" y="4366384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31862-9395-4DAD-82CE-6A8EC0918B5E}"/>
              </a:ext>
            </a:extLst>
          </p:cNvPr>
          <p:cNvSpPr/>
          <p:nvPr/>
        </p:nvSpPr>
        <p:spPr>
          <a:xfrm>
            <a:off x="4734187" y="4510936"/>
            <a:ext cx="1149292" cy="4229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PURCHASES INGREDIENTS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41DF0ED-79E5-4F3D-AA56-EC6CC59A5A8D}"/>
              </a:ext>
            </a:extLst>
          </p:cNvPr>
          <p:cNvCxnSpPr>
            <a:cxnSpLocks/>
          </p:cNvCxnSpPr>
          <p:nvPr/>
        </p:nvCxnSpPr>
        <p:spPr>
          <a:xfrm>
            <a:off x="6641283" y="3528039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4A3FB-79EE-45D2-8DE8-D531AB32A52A}"/>
              </a:ext>
            </a:extLst>
          </p:cNvPr>
          <p:cNvSpPr/>
          <p:nvPr/>
        </p:nvSpPr>
        <p:spPr>
          <a:xfrm>
            <a:off x="6087608" y="3630092"/>
            <a:ext cx="1149292" cy="4338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REFINE RECIPES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3B8A68-FA9D-425A-881C-15BC90565963}"/>
              </a:ext>
            </a:extLst>
          </p:cNvPr>
          <p:cNvCxnSpPr>
            <a:cxnSpLocks/>
          </p:cNvCxnSpPr>
          <p:nvPr/>
        </p:nvCxnSpPr>
        <p:spPr>
          <a:xfrm>
            <a:off x="8158295" y="3528038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8E218-C85C-4B16-8F85-6F6F553947A0}"/>
              </a:ext>
            </a:extLst>
          </p:cNvPr>
          <p:cNvSpPr/>
          <p:nvPr/>
        </p:nvSpPr>
        <p:spPr>
          <a:xfrm>
            <a:off x="7591336" y="3630092"/>
            <a:ext cx="1149292" cy="4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SAVE FAVOURITES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5C5AB99-C579-4EF4-8346-07A0E647684A}"/>
              </a:ext>
            </a:extLst>
          </p:cNvPr>
          <p:cNvCxnSpPr>
            <a:cxnSpLocks/>
          </p:cNvCxnSpPr>
          <p:nvPr/>
        </p:nvCxnSpPr>
        <p:spPr>
          <a:xfrm>
            <a:off x="9631961" y="3516385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52EC3-BF99-4614-95E6-DA330B7F51BC}"/>
              </a:ext>
            </a:extLst>
          </p:cNvPr>
          <p:cNvSpPr/>
          <p:nvPr/>
        </p:nvSpPr>
        <p:spPr>
          <a:xfrm>
            <a:off x="9095064" y="3630092"/>
            <a:ext cx="1149292" cy="435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VIEW SAVED RECIPES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D4F1AB-89F2-48A8-ABB1-A07D7EB6532F}"/>
              </a:ext>
            </a:extLst>
          </p:cNvPr>
          <p:cNvCxnSpPr>
            <a:cxnSpLocks/>
          </p:cNvCxnSpPr>
          <p:nvPr/>
        </p:nvCxnSpPr>
        <p:spPr>
          <a:xfrm>
            <a:off x="11408713" y="4632091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2EEFEF-00E1-4736-BD91-A6AB5B968E22}"/>
              </a:ext>
            </a:extLst>
          </p:cNvPr>
          <p:cNvSpPr/>
          <p:nvPr/>
        </p:nvSpPr>
        <p:spPr>
          <a:xfrm>
            <a:off x="10838577" y="4740785"/>
            <a:ext cx="1149292" cy="302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COOK MEAL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73482B7-8008-4624-91EE-4ADE15E66D2F}"/>
              </a:ext>
            </a:extLst>
          </p:cNvPr>
          <p:cNvCxnSpPr>
            <a:cxnSpLocks/>
          </p:cNvCxnSpPr>
          <p:nvPr/>
        </p:nvCxnSpPr>
        <p:spPr>
          <a:xfrm>
            <a:off x="1504427" y="1233116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A5CD329-7403-4F95-8A13-82B3C2AFDA8E}"/>
              </a:ext>
            </a:extLst>
          </p:cNvPr>
          <p:cNvSpPr/>
          <p:nvPr/>
        </p:nvSpPr>
        <p:spPr>
          <a:xfrm>
            <a:off x="929781" y="1459469"/>
            <a:ext cx="1149292" cy="302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USER SIGNS UP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34FBA17-3402-4F75-8C9E-7B29A71CEC29}"/>
              </a:ext>
            </a:extLst>
          </p:cNvPr>
          <p:cNvCxnSpPr>
            <a:cxnSpLocks/>
          </p:cNvCxnSpPr>
          <p:nvPr/>
        </p:nvCxnSpPr>
        <p:spPr>
          <a:xfrm>
            <a:off x="4630025" y="1249029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19F81D-64C9-4C57-9A2A-46B42534A986}"/>
              </a:ext>
            </a:extLst>
          </p:cNvPr>
          <p:cNvSpPr/>
          <p:nvPr/>
        </p:nvSpPr>
        <p:spPr>
          <a:xfrm>
            <a:off x="4055379" y="1459469"/>
            <a:ext cx="1149292" cy="302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USER LOGS IN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87A8E5-C127-4F2E-81A6-929368649B54}"/>
              </a:ext>
            </a:extLst>
          </p:cNvPr>
          <p:cNvCxnSpPr>
            <a:cxnSpLocks/>
          </p:cNvCxnSpPr>
          <p:nvPr/>
        </p:nvCxnSpPr>
        <p:spPr>
          <a:xfrm>
            <a:off x="8165982" y="1249029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96413CE-1516-40F1-A5C0-1C9A3F4A902B}"/>
              </a:ext>
            </a:extLst>
          </p:cNvPr>
          <p:cNvSpPr/>
          <p:nvPr/>
        </p:nvSpPr>
        <p:spPr>
          <a:xfrm>
            <a:off x="7591336" y="1459469"/>
            <a:ext cx="1149292" cy="302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VIEWS RECIPES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27DE92-58A1-4659-8FFF-2D261D557B61}"/>
              </a:ext>
            </a:extLst>
          </p:cNvPr>
          <p:cNvCxnSpPr>
            <a:cxnSpLocks/>
          </p:cNvCxnSpPr>
          <p:nvPr/>
        </p:nvCxnSpPr>
        <p:spPr>
          <a:xfrm>
            <a:off x="11412909" y="1241571"/>
            <a:ext cx="0" cy="318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8D2A3-5781-424B-9E95-10B00B1A5DC6}"/>
              </a:ext>
            </a:extLst>
          </p:cNvPr>
          <p:cNvSpPr/>
          <p:nvPr/>
        </p:nvSpPr>
        <p:spPr>
          <a:xfrm>
            <a:off x="10838577" y="1459469"/>
            <a:ext cx="1149292" cy="302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SELECT RECIPE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0C7666-D102-4E40-B7E9-9234D4F72C5F}"/>
              </a:ext>
            </a:extLst>
          </p:cNvPr>
          <p:cNvSpPr/>
          <p:nvPr/>
        </p:nvSpPr>
        <p:spPr>
          <a:xfrm>
            <a:off x="4957893" y="417837"/>
            <a:ext cx="1761689" cy="504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USER OPENS APP</a:t>
            </a:r>
          </a:p>
        </p:txBody>
      </p:sp>
    </p:spTree>
    <p:extLst>
      <p:ext uri="{BB962C8B-B14F-4D97-AF65-F5344CB8AC3E}">
        <p14:creationId xmlns:p14="http://schemas.microsoft.com/office/powerpoint/2010/main" val="405709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108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8</cp:revision>
  <dcterms:created xsi:type="dcterms:W3CDTF">2017-12-06T17:49:59Z</dcterms:created>
  <dcterms:modified xsi:type="dcterms:W3CDTF">2017-12-06T21:55:09Z</dcterms:modified>
</cp:coreProperties>
</file>