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70" r:id="rId10"/>
    <p:sldId id="264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3508E-2817-3841-AE0D-4D86266E8698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86980-91D6-5645-AE7B-40D82DEE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6980-91D6-5645-AE7B-40D82DEE8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3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3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6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1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1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9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5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0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rrinward.com/lat-lo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9474-9E09-F044-B760-2EA5FCDD9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Device Locator with Temperature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61C6A-7B01-AD47-A646-D73593773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Jianqiao Ma</a:t>
            </a:r>
          </a:p>
        </p:txBody>
      </p:sp>
    </p:spTree>
    <p:extLst>
      <p:ext uri="{BB962C8B-B14F-4D97-AF65-F5344CB8AC3E}">
        <p14:creationId xmlns:p14="http://schemas.microsoft.com/office/powerpoint/2010/main" val="179341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4DD00-6FF5-6340-9311-2CECF0CD4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84" y="0"/>
            <a:ext cx="11424234" cy="6858000"/>
          </a:xfrm>
        </p:spPr>
      </p:pic>
    </p:spTree>
    <p:extLst>
      <p:ext uri="{BB962C8B-B14F-4D97-AF65-F5344CB8AC3E}">
        <p14:creationId xmlns:p14="http://schemas.microsoft.com/office/powerpoint/2010/main" val="357070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899A-FDCD-924A-8A2B-782A2747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have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13D0-0A2E-184F-87E4-AD0BBB78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different power sources, like a power bank.</a:t>
            </a:r>
          </a:p>
          <a:p>
            <a:endParaRPr lang="en-US" dirty="0"/>
          </a:p>
          <a:p>
            <a:r>
              <a:rPr lang="en-US" dirty="0"/>
              <a:t>Figure out why it can not provide readings when driving on highway.</a:t>
            </a:r>
          </a:p>
          <a:p>
            <a:endParaRPr lang="en-US" dirty="0"/>
          </a:p>
          <a:p>
            <a:r>
              <a:rPr lang="en-US" dirty="0"/>
              <a:t>Use a SIM card to provide internet connection. (Also need more money)</a:t>
            </a:r>
          </a:p>
        </p:txBody>
      </p:sp>
    </p:spTree>
    <p:extLst>
      <p:ext uri="{BB962C8B-B14F-4D97-AF65-F5344CB8AC3E}">
        <p14:creationId xmlns:p14="http://schemas.microsoft.com/office/powerpoint/2010/main" val="1158703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E395-021A-CA47-B39D-E2EB6E46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67820"/>
            <a:ext cx="12192001" cy="495214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648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2118-244B-3D4B-951E-CAAEB8D8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1809-5267-0241-875F-13025869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671" y="2712377"/>
            <a:ext cx="9905998" cy="2493196"/>
          </a:xfrm>
        </p:spPr>
        <p:txBody>
          <a:bodyPr/>
          <a:lstStyle/>
          <a:p>
            <a:r>
              <a:rPr lang="en-US" dirty="0"/>
              <a:t>Get real-time GPS information (latitude and longitude) of this device</a:t>
            </a:r>
          </a:p>
          <a:p>
            <a:endParaRPr lang="en-US" dirty="0"/>
          </a:p>
          <a:p>
            <a:r>
              <a:rPr lang="en-US" dirty="0"/>
              <a:t>Get real-time temperature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277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77BFE-1E6C-0746-834C-65254EA3B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302" y="190254"/>
            <a:ext cx="8538519" cy="6403890"/>
          </a:xfrm>
        </p:spPr>
      </p:pic>
    </p:spTree>
    <p:extLst>
      <p:ext uri="{BB962C8B-B14F-4D97-AF65-F5344CB8AC3E}">
        <p14:creationId xmlns:p14="http://schemas.microsoft.com/office/powerpoint/2010/main" val="180558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899A-FDCD-924A-8A2B-782A2747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13D0-0A2E-184F-87E4-AD0BBB78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location request to Google Maps API</a:t>
            </a:r>
          </a:p>
          <a:p>
            <a:pPr lvl="1"/>
            <a:r>
              <a:rPr lang="en-US" dirty="0"/>
              <a:t>Something look like this: </a:t>
            </a:r>
            <a:r>
              <a:rPr lang="en-US" dirty="0">
                <a:solidFill>
                  <a:srgbClr val="0070C0"/>
                </a:solidFill>
              </a:rPr>
              <a:t>{\"w\":{\"a\":[{\"m\":\"de:5d:df:41:fc:88\",\"s\":-62,\"c\":11},{\"m\":\"7a:40:4e:37:ee:49\",\"s\":-23,\"c\":11},{\"m\":\"d4:5d:df:41:fc:88\",\"s\":-62,\"c\":11},{\"m\":\"fc:2d:5e:2 </a:t>
            </a:r>
            <a:r>
              <a:rPr lang="en-US" dirty="0"/>
              <a:t>………….</a:t>
            </a:r>
          </a:p>
          <a:p>
            <a:r>
              <a:rPr lang="en-US" dirty="0"/>
              <a:t>Google Maps response with GPS information</a:t>
            </a:r>
          </a:p>
          <a:p>
            <a:pPr lvl="1"/>
            <a:r>
              <a:rPr lang="en-US" b="1" dirty="0"/>
              <a:t>Latitude, longitude, uncertainty radius in meters</a:t>
            </a:r>
          </a:p>
          <a:p>
            <a:pPr lvl="1"/>
            <a:r>
              <a:rPr lang="en-US" b="1" dirty="0"/>
              <a:t>44.9038179, -93.1699403, 30</a:t>
            </a:r>
            <a:endParaRPr lang="en-US" dirty="0"/>
          </a:p>
          <a:p>
            <a:r>
              <a:rPr lang="en-US" dirty="0"/>
              <a:t>Get temperature readings is simple, just read from temperature sensor.</a:t>
            </a:r>
          </a:p>
        </p:txBody>
      </p:sp>
    </p:spTree>
    <p:extLst>
      <p:ext uri="{BB962C8B-B14F-4D97-AF65-F5344CB8AC3E}">
        <p14:creationId xmlns:p14="http://schemas.microsoft.com/office/powerpoint/2010/main" val="224797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04B7-C36F-D042-BDFC-27A03362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visualize these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94FD-E1F2-734A-AD9E-359C7945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IFTTT, every time a new event is published, it adds a new row to my Google Sheet.</a:t>
            </a:r>
          </a:p>
          <a:p>
            <a:endParaRPr lang="en-US" dirty="0"/>
          </a:p>
          <a:p>
            <a:r>
              <a:rPr lang="en-US" dirty="0"/>
              <a:t>From another website: </a:t>
            </a:r>
            <a:r>
              <a:rPr lang="en-US" dirty="0">
                <a:hlinkClick r:id="rId2"/>
              </a:rPr>
              <a:t>https://www.darrinward.com/lat-long/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Upload a .csv file and get a map with locations marked on it.</a:t>
            </a:r>
          </a:p>
        </p:txBody>
      </p:sp>
    </p:spTree>
    <p:extLst>
      <p:ext uri="{BB962C8B-B14F-4D97-AF65-F5344CB8AC3E}">
        <p14:creationId xmlns:p14="http://schemas.microsoft.com/office/powerpoint/2010/main" val="378079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907CC-66C7-844B-8583-08C4F2A07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2090" y="41359"/>
            <a:ext cx="7871254" cy="6816641"/>
          </a:xfrm>
        </p:spPr>
      </p:pic>
    </p:spTree>
    <p:extLst>
      <p:ext uri="{BB962C8B-B14F-4D97-AF65-F5344CB8AC3E}">
        <p14:creationId xmlns:p14="http://schemas.microsoft.com/office/powerpoint/2010/main" val="110616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132D2-BEFB-6B4F-9C8B-05C0A1B0E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8787"/>
            <a:ext cx="12192000" cy="4640494"/>
          </a:xfrm>
        </p:spPr>
      </p:pic>
    </p:spTree>
    <p:extLst>
      <p:ext uri="{BB962C8B-B14F-4D97-AF65-F5344CB8AC3E}">
        <p14:creationId xmlns:p14="http://schemas.microsoft.com/office/powerpoint/2010/main" val="25942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53C396-EDF7-A04D-8E60-733CDC5D9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491" y="296561"/>
            <a:ext cx="12196491" cy="6326661"/>
          </a:xfrm>
        </p:spPr>
      </p:pic>
    </p:spTree>
    <p:extLst>
      <p:ext uri="{BB962C8B-B14F-4D97-AF65-F5344CB8AC3E}">
        <p14:creationId xmlns:p14="http://schemas.microsoft.com/office/powerpoint/2010/main" val="381062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899A-FDCD-924A-8A2B-782A2747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13D0-0A2E-184F-87E4-AD0BBB78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Photon can’t connect to personal hotspot when powering by a car charger</a:t>
            </a:r>
          </a:p>
          <a:p>
            <a:endParaRPr lang="en-US" dirty="0"/>
          </a:p>
          <a:p>
            <a:r>
              <a:rPr lang="en-US" dirty="0"/>
              <a:t>Can’t get readings when driving too fast?</a:t>
            </a:r>
          </a:p>
        </p:txBody>
      </p:sp>
    </p:spTree>
    <p:extLst>
      <p:ext uri="{BB962C8B-B14F-4D97-AF65-F5344CB8AC3E}">
        <p14:creationId xmlns:p14="http://schemas.microsoft.com/office/powerpoint/2010/main" val="3241627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{37A43067-A7B6-E047-8FE6-68633EBCE873}tf10001058</Template>
  <TotalTime>55</TotalTime>
  <Words>278</Words>
  <Application>Microsoft Macintosh PowerPoint</Application>
  <PresentationFormat>Widescreen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Device Locator with Temperature Monitor</vt:lpstr>
      <vt:lpstr>What is this thing?</vt:lpstr>
      <vt:lpstr>PowerPoint Presentation</vt:lpstr>
      <vt:lpstr>How does it work?</vt:lpstr>
      <vt:lpstr>How to visualize these data?</vt:lpstr>
      <vt:lpstr>PowerPoint Presentation</vt:lpstr>
      <vt:lpstr>PowerPoint Presentation</vt:lpstr>
      <vt:lpstr>PowerPoint Presentation</vt:lpstr>
      <vt:lpstr>Existing problems</vt:lpstr>
      <vt:lpstr>PowerPoint Presentation</vt:lpstr>
      <vt:lpstr>If I have more time</vt:lpstr>
      <vt:lpstr>Thank you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Locator with Temperature Monitor</dc:title>
  <dc:creator>Jianqiao Ma</dc:creator>
  <cp:lastModifiedBy>Jianqiao Ma</cp:lastModifiedBy>
  <cp:revision>9</cp:revision>
  <dcterms:created xsi:type="dcterms:W3CDTF">2018-05-09T19:46:46Z</dcterms:created>
  <dcterms:modified xsi:type="dcterms:W3CDTF">2018-05-09T20:41:50Z</dcterms:modified>
</cp:coreProperties>
</file>