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virustotal.com/gui/ip-address/114.114.114.11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Sha-256 hash: 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54e6ea47eb04634d3e87fd7787e2136ccfbcc80ade34f246a12cf93bab527f6b</a:t>
            </a: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This file is malicious as 62/74 security vendors have flagged this as being malicious also with that there is a negative community score of -169 further </a:t>
            </a:r>
            <a:r>
              <a:rPr lang="en">
                <a:solidFill>
                  <a:srgbClr val="434343"/>
                </a:solidFill>
              </a:rPr>
              <a:t>indicating</a:t>
            </a:r>
            <a:r>
              <a:rPr lang="en">
                <a:solidFill>
                  <a:srgbClr val="434343"/>
                </a:solidFill>
              </a:rPr>
              <a:t> that this file is malicious. Different people in the community have shown that this has popped up in reports and that this threat is a trojan.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http://org.misecure.com/index.html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hlink"/>
                </a:solidFill>
                <a:highlight>
                  <a:srgbClr val="161625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114.114.114.114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</a:rPr>
              <a:t>54e6ea47eb04634d3e87fd7787e2136ccfbcc80ade34f246a12cf93bab527f6b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