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FABA-77D6-415C-87A0-C300BD0D1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Maces and Talons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A1F2F-D5C7-4A8A-89CB-B75A19F6D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board game based on Hnefatafl</a:t>
            </a:r>
          </a:p>
          <a:p>
            <a:r>
              <a:rPr lang="en-GB" dirty="0"/>
              <a:t>Jake </a:t>
            </a:r>
            <a:r>
              <a:rPr lang="en-GB" dirty="0" err="1"/>
              <a:t>Mcdonagh</a:t>
            </a:r>
            <a:r>
              <a:rPr lang="en-GB" dirty="0"/>
              <a:t> (jam93@aber.ac.uk)</a:t>
            </a:r>
          </a:p>
        </p:txBody>
      </p:sp>
    </p:spTree>
    <p:extLst>
      <p:ext uri="{BB962C8B-B14F-4D97-AF65-F5344CB8AC3E}">
        <p14:creationId xmlns:p14="http://schemas.microsoft.com/office/powerpoint/2010/main" val="13302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60D8A-F9CC-4CEE-B19B-D127C0B8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8838-C1BB-41BF-8E04-5B790E7A4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 faithful recreation of Maces and Talons.</a:t>
            </a:r>
          </a:p>
          <a:p>
            <a:pPr lvl="1"/>
            <a:r>
              <a:rPr lang="en-GB" dirty="0"/>
              <a:t>Based on multiple different board games (Hnefatafl, Risk, Chess).</a:t>
            </a:r>
          </a:p>
          <a:p>
            <a:pPr lvl="1"/>
            <a:r>
              <a:rPr lang="en-GB" dirty="0"/>
              <a:t>Develop Game Loop, ruleset, properties of pieces.</a:t>
            </a:r>
          </a:p>
          <a:p>
            <a:r>
              <a:rPr lang="en-GB" dirty="0"/>
              <a:t>Develop on multiple platforms</a:t>
            </a:r>
          </a:p>
          <a:p>
            <a:pPr lvl="1"/>
            <a:r>
              <a:rPr lang="en-GB" dirty="0"/>
              <a:t>Windows (Mouse based), Android devices, Microsoft Surface table (Touch screen compatibility).</a:t>
            </a:r>
          </a:p>
          <a:p>
            <a:r>
              <a:rPr lang="en-GB" dirty="0"/>
              <a:t>Develop in-game AI</a:t>
            </a:r>
          </a:p>
          <a:p>
            <a:pPr lvl="1"/>
            <a:r>
              <a:rPr lang="en-GB" dirty="0"/>
              <a:t>Alpha-beta pruning.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20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7388-FF5D-4710-9976-CE59FA93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5EFFF-2CB4-452B-9914-C4619498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using:</a:t>
            </a:r>
          </a:p>
          <a:p>
            <a:pPr lvl="1"/>
            <a:r>
              <a:rPr lang="en-GB" dirty="0"/>
              <a:t>The Unity Engine w/ C#</a:t>
            </a:r>
          </a:p>
          <a:p>
            <a:pPr lvl="2"/>
            <a:r>
              <a:rPr lang="en-GB" dirty="0"/>
              <a:t>Game management, Asset management, AI creation</a:t>
            </a:r>
          </a:p>
          <a:p>
            <a:pPr lvl="1"/>
            <a:r>
              <a:rPr lang="en-GB" dirty="0"/>
              <a:t>Blender</a:t>
            </a:r>
          </a:p>
          <a:p>
            <a:pPr lvl="2"/>
            <a:r>
              <a:rPr lang="en-GB" dirty="0"/>
              <a:t>Model creation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A9851-2A1C-4099-B0D5-2AFDFAD0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72121"/>
            <a:ext cx="4932782" cy="24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E7A-BF50-4D0F-8538-D1395A52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Remaining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E76B-A674-41E4-B251-CA150CEC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remaining work for a fully complete game cycle.</a:t>
            </a:r>
          </a:p>
          <a:p>
            <a:pPr lvl="1"/>
            <a:r>
              <a:rPr lang="en-GB" dirty="0"/>
              <a:t>Allowing players to add in pieces during their turn.</a:t>
            </a:r>
          </a:p>
          <a:p>
            <a:pPr lvl="1"/>
            <a:r>
              <a:rPr lang="en-GB" dirty="0"/>
              <a:t>Develop different properties for different pieces (traitor, hunters, Viking king)</a:t>
            </a:r>
          </a:p>
          <a:p>
            <a:pPr lvl="1"/>
            <a:r>
              <a:rPr lang="en-GB" dirty="0"/>
              <a:t>Constant checks to see if player has won.</a:t>
            </a:r>
          </a:p>
          <a:p>
            <a:r>
              <a:rPr lang="en-GB" dirty="0"/>
              <a:t>Develop in-game AI.</a:t>
            </a:r>
          </a:p>
          <a:p>
            <a:pPr lvl="1"/>
            <a:r>
              <a:rPr lang="en-GB" dirty="0"/>
              <a:t>To be developed once main game is working.</a:t>
            </a:r>
          </a:p>
          <a:p>
            <a:r>
              <a:rPr lang="en-GB" dirty="0"/>
              <a:t>Graphical overhaul to make application </a:t>
            </a:r>
            <a:r>
              <a:rPr lang="en-GB"/>
              <a:t>aesthetically pleasing.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22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169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Maces and Talons</vt:lpstr>
      <vt:lpstr>Project Aims</vt:lpstr>
      <vt:lpstr>Technical Information</vt:lpstr>
      <vt:lpstr>Remaining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Maces and Talons</dc:title>
  <dc:creator>Jake McDonagh</dc:creator>
  <cp:lastModifiedBy>Jake McDonagh</cp:lastModifiedBy>
  <cp:revision>3</cp:revision>
  <dcterms:created xsi:type="dcterms:W3CDTF">2018-03-19T23:42:48Z</dcterms:created>
  <dcterms:modified xsi:type="dcterms:W3CDTF">2018-03-20T00:12:40Z</dcterms:modified>
</cp:coreProperties>
</file>