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731E-A813-4410-A608-4CEE1F7B147F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B034-7AA9-422C-8628-F7042A493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34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731E-A813-4410-A608-4CEE1F7B147F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B034-7AA9-422C-8628-F7042A493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56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731E-A813-4410-A608-4CEE1F7B147F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B034-7AA9-422C-8628-F7042A493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99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731E-A813-4410-A608-4CEE1F7B147F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B034-7AA9-422C-8628-F7042A493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99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731E-A813-4410-A608-4CEE1F7B147F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B034-7AA9-422C-8628-F7042A493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4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731E-A813-4410-A608-4CEE1F7B147F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B034-7AA9-422C-8628-F7042A493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9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731E-A813-4410-A608-4CEE1F7B147F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B034-7AA9-422C-8628-F7042A493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1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731E-A813-4410-A608-4CEE1F7B147F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B034-7AA9-422C-8628-F7042A493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777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731E-A813-4410-A608-4CEE1F7B147F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B034-7AA9-422C-8628-F7042A493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35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731E-A813-4410-A608-4CEE1F7B147F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B034-7AA9-422C-8628-F7042A493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03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731E-A813-4410-A608-4CEE1F7B147F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B034-7AA9-422C-8628-F7042A493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80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3731E-A813-4410-A608-4CEE1F7B147F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8B034-7AA9-422C-8628-F7042A493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39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246" y="927350"/>
            <a:ext cx="7482826" cy="371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624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 Lozano</dc:creator>
  <cp:lastModifiedBy>Vince Lozano</cp:lastModifiedBy>
  <cp:revision>3</cp:revision>
  <dcterms:created xsi:type="dcterms:W3CDTF">2015-09-30T02:44:48Z</dcterms:created>
  <dcterms:modified xsi:type="dcterms:W3CDTF">2015-10-03T03:56:20Z</dcterms:modified>
</cp:coreProperties>
</file>