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-3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3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9CD2-9AE8-49A3-8D26-CCC13F8E9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1EA4-BD59-4533-A8A6-CEE400C6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0" y="745799"/>
            <a:ext cx="12169120" cy="6582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954441" y="1342394"/>
            <a:ext cx="7070741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</a:t>
            </a:r>
            <a:r>
              <a:rPr lang="en-US" sz="4800" b="1" cap="none" spc="0" dirty="0" smtClean="0">
                <a:ln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rmed</a:t>
            </a:r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cap="none" spc="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</a:t>
            </a:r>
            <a:r>
              <a:rPr lang="en-US" sz="4800" b="1" cap="none" spc="0" dirty="0" smtClean="0">
                <a:ln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esponse</a:t>
            </a:r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cap="none" spc="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</a:t>
            </a:r>
            <a:r>
              <a:rPr lang="en-US" sz="4800" b="1" cap="none" spc="0" dirty="0" smtClean="0">
                <a:ln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raining</a:t>
            </a:r>
            <a:endParaRPr lang="en-US" sz="4800" b="1" cap="none" spc="0" dirty="0">
              <a:ln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2445" y="5349875"/>
            <a:ext cx="64224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Training For The Reality Of Life!!</a:t>
            </a:r>
            <a:endParaRPr lang="en-US" sz="2400" b="1" cap="none" spc="0" dirty="0">
              <a:ln/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73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Lozano</dc:creator>
  <cp:lastModifiedBy>Vince Lozano</cp:lastModifiedBy>
  <cp:revision>3</cp:revision>
  <dcterms:created xsi:type="dcterms:W3CDTF">2015-10-29T00:55:26Z</dcterms:created>
  <dcterms:modified xsi:type="dcterms:W3CDTF">2016-05-19T23:26:34Z</dcterms:modified>
</cp:coreProperties>
</file>