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8" Type="http://schemas.openxmlformats.org/officeDocument/2006/relationships/font" Target="fonts/RobotoMono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73728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373728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36d9861b4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36d9861b4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6d9861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36d9861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3737283cb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3737283cb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3737283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3737283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36d9861b4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36d9861b4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36d9861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36d9861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36d9861b4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36d9861b4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6d9861b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36d9861b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3737283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3737283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36d9861b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36d9861b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35cab5e4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35cab5e4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Django/Python - project and familiarity - old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- dev/prod env and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-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Letsencrypt - SSL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-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- deployment on server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and Issues - keep track of work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12,356 total lines of python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3854 lines of html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322 lines of javascript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36d9861b4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36d9861b4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6d9861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6d9861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6d9861b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6d9861b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36d9861b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36d9861b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36d9861b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36d9861b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 and Michael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36d9861b4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36d9861b4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demo immediately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5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Meals on Wheels Staff and Volunteer Web Portal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Patek, Nate Strawser, Josh Santana, Alex Hicks, Kyle Leisure, Michael Benos, Kevin Naddoni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r>
              <a:rPr lang="en"/>
              <a:t> (demo)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Hardcopy PDFs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</a:t>
            </a:r>
            <a:r>
              <a:rPr lang="en"/>
              <a:t>anded to volunteers </a:t>
            </a:r>
            <a:r>
              <a:rPr i="1" lang="en" sz="1200">
                <a:solidFill>
                  <a:srgbClr val="CCCCCC"/>
                </a:solidFill>
              </a:rPr>
              <a:t>(food labels, route sheets)</a:t>
            </a:r>
            <a:endParaRPr i="1" sz="1200"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</a:t>
            </a:r>
            <a:r>
              <a:rPr lang="en"/>
              <a:t>iven to the board </a:t>
            </a:r>
            <a:r>
              <a:rPr i="1" lang="en" sz="1200"/>
              <a:t>(billing, daily count)</a:t>
            </a:r>
            <a:endParaRPr i="1"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kept for historical records </a:t>
            </a:r>
            <a:r>
              <a:rPr i="1" lang="en" sz="1200"/>
              <a:t>(</a:t>
            </a:r>
            <a:r>
              <a:rPr i="1" lang="en" sz="1200"/>
              <a:t>j</a:t>
            </a:r>
            <a:r>
              <a:rPr i="1" lang="en" sz="1200"/>
              <a:t>ob overview)</a:t>
            </a:r>
            <a:endParaRPr i="1" sz="12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Hourly c</a:t>
            </a:r>
            <a:r>
              <a:rPr lang="en"/>
              <a:t>ron job creates up-to-date records →  guarantees historical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report generation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Leverage batch processing in cron job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Django’s query aggregation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hard?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(challenges)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Portal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Combination of greenfield and brownfield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Worst of both worlds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to understand old codebase while writing our webapp from scratch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12k+ lines of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Logistical difficulties of working with an existing live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 down old API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migration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24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Migrating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974650"/>
            <a:ext cx="85206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Fragile server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Risky data dumps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Incompatible Django &amp; fixtures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Relation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 migration scripts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Topological sort by foreign 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Strip Unused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Route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100,000s rows of outdated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Migration Utility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python3 manage.py importlegacy --no-coordinates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python3 hack_fixtures.py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250" y="1363700"/>
            <a:ext cx="4836524" cy="231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Changes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Overly optimistic in the very early design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September to October customer meetings → important to learning their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MOW users workflow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Customers on </a:t>
            </a:r>
            <a:r>
              <a:rPr lang="en"/>
              <a:t>specific</a:t>
            </a:r>
            <a:r>
              <a:rPr lang="en"/>
              <a:t> days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Routes on specific days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Jobs with multiple volunteers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exemptions, exceptions that needed to be designed into new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Proactively incorporated customer input → ultimately not a major development challenge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 </a:t>
            </a:r>
            <a:r>
              <a:rPr lang="en"/>
              <a:t>Changes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Strict formatting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Labels were printed on a specific sized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a new library whtmltopdf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Representations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467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only </a:t>
            </a:r>
            <a:r>
              <a:rPr lang="en"/>
              <a:t>receive</a:t>
            </a:r>
            <a:r>
              <a:rPr lang="en"/>
              <a:t> meals sometimes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DateRange defined?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Recurrence field?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Jobs only run on certain days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Recurrence field?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Anyone actually assigned?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Volunteers only work certain days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Monday?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Fourth Monday?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Fifth Monday?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Last Monday?</a:t>
            </a:r>
            <a:endParaRPr i="1"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5172000" y="1695500"/>
            <a:ext cx="3479400" cy="30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django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support for restrictions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maintained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Conflict with others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Like django-address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our 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existing for customers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existing for routes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custom for volunteers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304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friendliness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Functional, but not optimized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013" y="2761425"/>
            <a:ext cx="26860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412" y="311826"/>
            <a:ext cx="4003776" cy="25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1400" y="3147275"/>
            <a:ext cx="1232649" cy="123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We’d like to thank the course staff and the team at Meals on Wheels (specifically Allie and Susan) for all of their help.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Meals on Wheels </a:t>
            </a:r>
            <a:r>
              <a:rPr lang="en"/>
              <a:t>-- Requirements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59825"/>
            <a:ext cx="8520600" cy="31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Receive meals</a:t>
            </a:r>
            <a:r>
              <a:rPr lang="en"/>
              <a:t> on a delivery route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Volunteers do jobs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Volunteer have recurring jobs (deliver on a route, packing meals, etc)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Volunteer can fill and request substitutions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jobs to volunteers and coordinate substitutions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Packing and delivering meals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 volunteer and customer data (payments, diets, pets)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various reports (billing, daily meal counts, food labels)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(and many more specific requirements)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23400" y="41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							Tools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Django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Docker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Docker-Compose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Bootstrap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Gunicorn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Nginx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Letsencrypt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Postgres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Autoformatters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Google Maps API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Travis CI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Github Actions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Github Issues and Github Projects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Amazon Web Services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Coverage.py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049" y="3114524"/>
            <a:ext cx="1408575" cy="6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0500" y="3626900"/>
            <a:ext cx="2120576" cy="15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8150" y="2364720"/>
            <a:ext cx="1120299" cy="112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4400" y="2257325"/>
            <a:ext cx="969225" cy="9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1399" y="3937500"/>
            <a:ext cx="2886648" cy="9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21150" y="1244424"/>
            <a:ext cx="1120300" cy="11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7749" y="4126116"/>
            <a:ext cx="1304649" cy="780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good?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(wins)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7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78550" y="268125"/>
            <a:ext cx="24765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Old Models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578550" y="268125"/>
            <a:ext cx="24765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New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Models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484050" y="3915825"/>
            <a:ext cx="217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Resolved Tech Debt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Fewer Pages (demo)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concise models → fewer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job types (route, packer, shuttle) can now be represented on a single “Manage Jobs”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Substitutions and assignments are more generalized (no separate pages for filled/unfilled, or job types)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Fewer reports for volunteers to generate each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Site navigation is much easier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Maps Integration</a:t>
            </a:r>
            <a:r>
              <a:rPr lang="en"/>
              <a:t> (demo)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 Maps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Route manipulation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Maps app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Autocomplete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775" y="1703276"/>
            <a:ext cx="2082100" cy="20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Management (demo)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41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