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777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7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08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9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2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7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714810-D969-4C0A-BEF1-C604E93BA95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F55645-8A07-4B30-A4A3-777BDBC0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Roussis/SmartLigh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AFEE-7D06-416C-88A6-4BD32BD4A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Motion and Audio Controlled Smart Lights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2126-AA0F-4051-8D16-731443BB4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Group 4</a:t>
            </a:r>
          </a:p>
          <a:p>
            <a:r>
              <a:rPr lang="en-US" sz="3200" dirty="0"/>
              <a:t>Jake </a:t>
            </a:r>
            <a:r>
              <a:rPr lang="en-US" sz="3200" dirty="0" err="1"/>
              <a:t>Roussis</a:t>
            </a:r>
            <a:r>
              <a:rPr lang="en-US" sz="3200" dirty="0"/>
              <a:t>, Jarrod Yong, Ben Hodgson</a:t>
            </a:r>
          </a:p>
        </p:txBody>
      </p:sp>
    </p:spTree>
    <p:extLst>
      <p:ext uri="{BB962C8B-B14F-4D97-AF65-F5344CB8AC3E}">
        <p14:creationId xmlns:p14="http://schemas.microsoft.com/office/powerpoint/2010/main" val="29413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6A94-3B06-4681-B6D2-83A8AF87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ABA6-57AA-498F-A953-AC558267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Sense</a:t>
            </a:r>
          </a:p>
          <a:p>
            <a:pPr lvl="1"/>
            <a:r>
              <a:rPr lang="en-US" dirty="0"/>
              <a:t>Sound</a:t>
            </a:r>
          </a:p>
          <a:p>
            <a:pPr lvl="1"/>
            <a:r>
              <a:rPr lang="en-US" dirty="0"/>
              <a:t>Motion</a:t>
            </a:r>
          </a:p>
          <a:p>
            <a:r>
              <a:rPr lang="en-US" dirty="0"/>
              <a:t>Think</a:t>
            </a:r>
          </a:p>
          <a:p>
            <a:pPr lvl="1"/>
            <a:r>
              <a:rPr lang="en-US" dirty="0"/>
              <a:t>User movement</a:t>
            </a:r>
          </a:p>
          <a:p>
            <a:pPr lvl="1"/>
            <a:r>
              <a:rPr lang="en-US" dirty="0"/>
              <a:t>User claps</a:t>
            </a:r>
          </a:p>
          <a:p>
            <a:r>
              <a:rPr lang="en-US" dirty="0"/>
              <a:t>Act</a:t>
            </a:r>
          </a:p>
          <a:p>
            <a:pPr lvl="1"/>
            <a:r>
              <a:rPr lang="en-US" dirty="0"/>
              <a:t>Triggering the light on or off</a:t>
            </a:r>
          </a:p>
          <a:p>
            <a:pPr lvl="1"/>
            <a:r>
              <a:rPr lang="en-US" dirty="0"/>
              <a:t>Learning </a:t>
            </a:r>
            <a:r>
              <a:rPr lang="en-US" dirty="0" err="1"/>
              <a:t>behaviours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E9AD-ECE3-4691-93CD-E640CBFA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8" y="50883"/>
            <a:ext cx="10515600" cy="1325563"/>
          </a:xfrm>
        </p:spPr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DB5D-1A34-4AF8-8745-C6C1FF5A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723223"/>
            <a:ext cx="10515600" cy="613477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 home owner wants to be able to turn their lights on in their house with ease by clapping their hands.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Wants ease of access with lights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 particular wants to do so by clapping hands</a:t>
            </a:r>
          </a:p>
          <a:p>
            <a:r>
              <a:rPr lang="en-US" dirty="0"/>
              <a:t>A guest of the house wants to be able to navigate in the dark easily without searching for light switches on walls or needing to carry a torch.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Issues with navigating the dark for light switch.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Wants to resolve issue without the need for secondary devices</a:t>
            </a:r>
          </a:p>
          <a:p>
            <a:r>
              <a:rPr lang="en-US" dirty="0"/>
              <a:t>A home owner wants to save energy and forgets to turn their lights off often, as a result they want a method of having the lights turn on and off automatically so they are not wasting electricity.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User wants to save energy/electricity due to light usage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Wants Lights to automatically turn on and off</a:t>
            </a:r>
          </a:p>
          <a:p>
            <a:r>
              <a:rPr lang="en-US" dirty="0"/>
              <a:t>An old person struggles to see at night and uses a walker to get around, as a result they need an easy way for the lights to be triggered on that doesn’t involve looking for a light switch in the dark.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Older Person doesn’t want to go looking for light switch in the dark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Wants a way to turn on lights without looking for switch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4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7AAA-DE59-4FC2-B349-DD5A464E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256"/>
            <a:ext cx="10353762" cy="970450"/>
          </a:xfrm>
        </p:spPr>
        <p:txBody>
          <a:bodyPr/>
          <a:lstStyle/>
          <a:p>
            <a:r>
              <a:rPr lang="en-US" dirty="0"/>
              <a:t>Gantt Chart &amp; Burndown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D5F1E-5DDD-47CC-85DA-91D07AE5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6" y="3064238"/>
            <a:ext cx="10750387" cy="3491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CBE8A-D23D-4D94-9A3C-421CC07C87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745" y="988706"/>
            <a:ext cx="5731510" cy="1985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4D478-E777-4DBB-97E1-48375C1E7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26" b="54087"/>
          <a:stretch/>
        </p:blipFill>
        <p:spPr>
          <a:xfrm>
            <a:off x="6435106" y="988706"/>
            <a:ext cx="3409855" cy="198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A6D22-A531-45AE-8343-D1EACCB88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4812" y="988705"/>
            <a:ext cx="1512381" cy="19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B227-987F-4383-9175-D9260927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Repositories/Data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89A1-50D4-4A40-8C95-4D943B64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GitHub at: </a:t>
            </a:r>
            <a:r>
              <a:rPr lang="en-US" dirty="0">
                <a:hlinkClick r:id="rId2"/>
              </a:rPr>
              <a:t>https://github.com/JakeRoussis/SmartLights</a:t>
            </a:r>
            <a:endParaRPr lang="en-US" dirty="0"/>
          </a:p>
          <a:p>
            <a:r>
              <a:rPr lang="en-US" dirty="0"/>
              <a:t>Contains project code file as ‘.</a:t>
            </a:r>
            <a:r>
              <a:rPr lang="en-US" dirty="0" err="1"/>
              <a:t>ino</a:t>
            </a:r>
            <a:r>
              <a:rPr lang="en-US" dirty="0"/>
              <a:t>’</a:t>
            </a:r>
          </a:p>
          <a:p>
            <a:r>
              <a:rPr lang="en-US" dirty="0"/>
              <a:t>Contains Excel Spreadsheet with recorded motion data that was analyzed</a:t>
            </a:r>
          </a:p>
        </p:txBody>
      </p:sp>
    </p:spTree>
    <p:extLst>
      <p:ext uri="{BB962C8B-B14F-4D97-AF65-F5344CB8AC3E}">
        <p14:creationId xmlns:p14="http://schemas.microsoft.com/office/powerpoint/2010/main" val="26810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2640-0041-4932-8193-D346F1A7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C9091-DEF2-4E82-9152-D9B86D9A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154AC-5D57-4C79-B584-61540DE3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5" y="865632"/>
            <a:ext cx="10957785" cy="58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775A-3859-4509-AB56-34DDD580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78533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87B5-7696-45EF-A773-9DEF8CA2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6775-349C-4AFE-BE72-89353E74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Identifying the difference between claps and sounds.</a:t>
            </a:r>
          </a:p>
          <a:p>
            <a:endParaRPr lang="en-US" dirty="0"/>
          </a:p>
          <a:p>
            <a:r>
              <a:rPr lang="en-US" dirty="0"/>
              <a:t>Arduino knowing when to use the motion sensor for the lights?</a:t>
            </a:r>
          </a:p>
          <a:p>
            <a:endParaRPr lang="en-US" dirty="0"/>
          </a:p>
          <a:p>
            <a:r>
              <a:rPr lang="en-US" dirty="0"/>
              <a:t>How Arduino would learn time periods to be active and machine-learn?</a:t>
            </a:r>
          </a:p>
        </p:txBody>
      </p:sp>
    </p:spTree>
    <p:extLst>
      <p:ext uri="{BB962C8B-B14F-4D97-AF65-F5344CB8AC3E}">
        <p14:creationId xmlns:p14="http://schemas.microsoft.com/office/powerpoint/2010/main" val="91854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3340-C751-40C6-8B76-29D77B80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after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AADB-0DFE-4389-B9FE-2FAAF922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fine tuning the project to be optimal for general usage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To determine problems with set up and code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Adding a light sensor to remove/reduce need for time control.</a:t>
            </a:r>
          </a:p>
        </p:txBody>
      </p:sp>
    </p:spTree>
    <p:extLst>
      <p:ext uri="{BB962C8B-B14F-4D97-AF65-F5344CB8AC3E}">
        <p14:creationId xmlns:p14="http://schemas.microsoft.com/office/powerpoint/2010/main" val="259919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3672</TotalTime>
  <Words>360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Motion and Audio Controlled Smart Lights </vt:lpstr>
      <vt:lpstr>Introduction</vt:lpstr>
      <vt:lpstr>User Stories</vt:lpstr>
      <vt:lpstr>Gantt Chart &amp; Burndown</vt:lpstr>
      <vt:lpstr>Code Repositories/Data Collected</vt:lpstr>
      <vt:lpstr>Data Analysis</vt:lpstr>
      <vt:lpstr>Demonstration</vt:lpstr>
      <vt:lpstr>Challenges</vt:lpstr>
      <vt:lpstr>Plans after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and Audio Controlled Smart Lights</dc:title>
  <dc:creator>JARROD YONG</dc:creator>
  <cp:lastModifiedBy>JAKE ROUSSIS</cp:lastModifiedBy>
  <cp:revision>13</cp:revision>
  <dcterms:created xsi:type="dcterms:W3CDTF">2018-09-10T03:34:26Z</dcterms:created>
  <dcterms:modified xsi:type="dcterms:W3CDTF">2018-09-13T12:24:24Z</dcterms:modified>
</cp:coreProperties>
</file>