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A243F7-25D5-4FEA-9949-7AA9E7E7834E}" v="1" dt="2025-04-16T02:14:46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lopez" userId="d9960fd64f297184" providerId="LiveId" clId="{E4A243F7-25D5-4FEA-9949-7AA9E7E7834E}"/>
    <pc:docChg chg="custSel addSld modSld">
      <pc:chgData name="juan lopez" userId="d9960fd64f297184" providerId="LiveId" clId="{E4A243F7-25D5-4FEA-9949-7AA9E7E7834E}" dt="2025-04-16T02:14:46.152" v="566" actId="20577"/>
      <pc:docMkLst>
        <pc:docMk/>
      </pc:docMkLst>
      <pc:sldChg chg="modSp mod">
        <pc:chgData name="juan lopez" userId="d9960fd64f297184" providerId="LiveId" clId="{E4A243F7-25D5-4FEA-9949-7AA9E7E7834E}" dt="2025-04-16T02:14:46.152" v="566" actId="20577"/>
        <pc:sldMkLst>
          <pc:docMk/>
          <pc:sldMk cId="3579090188" sldId="264"/>
        </pc:sldMkLst>
        <pc:spChg chg="mod">
          <ac:chgData name="juan lopez" userId="d9960fd64f297184" providerId="LiveId" clId="{E4A243F7-25D5-4FEA-9949-7AA9E7E7834E}" dt="2025-04-16T02:14:46.152" v="566" actId="20577"/>
          <ac:spMkLst>
            <pc:docMk/>
            <pc:sldMk cId="3579090188" sldId="264"/>
            <ac:spMk id="3" creationId="{6569144F-2063-63AA-BBEA-303B9F4AB626}"/>
          </ac:spMkLst>
        </pc:spChg>
      </pc:sldChg>
      <pc:sldChg chg="addSp delSp modSp new mod setBg">
        <pc:chgData name="juan lopez" userId="d9960fd64f297184" providerId="LiveId" clId="{E4A243F7-25D5-4FEA-9949-7AA9E7E7834E}" dt="2025-04-15T23:05:07" v="562" actId="26606"/>
        <pc:sldMkLst>
          <pc:docMk/>
          <pc:sldMk cId="54001238" sldId="265"/>
        </pc:sldMkLst>
        <pc:spChg chg="mod">
          <ac:chgData name="juan lopez" userId="d9960fd64f297184" providerId="LiveId" clId="{E4A243F7-25D5-4FEA-9949-7AA9E7E7834E}" dt="2025-04-15T23:05:07" v="562" actId="26606"/>
          <ac:spMkLst>
            <pc:docMk/>
            <pc:sldMk cId="54001238" sldId="265"/>
            <ac:spMk id="2" creationId="{318718BC-744A-4114-4B1B-4741F8E3DF1C}"/>
          </ac:spMkLst>
        </pc:spChg>
        <pc:spChg chg="del mod">
          <ac:chgData name="juan lopez" userId="d9960fd64f297184" providerId="LiveId" clId="{E4A243F7-25D5-4FEA-9949-7AA9E7E7834E}" dt="2025-04-15T23:05:07" v="562" actId="26606"/>
          <ac:spMkLst>
            <pc:docMk/>
            <pc:sldMk cId="54001238" sldId="265"/>
            <ac:spMk id="3" creationId="{74852342-06F5-6616-C8F9-BFDEC0A1F4C3}"/>
          </ac:spMkLst>
        </pc:spChg>
        <pc:spChg chg="add">
          <ac:chgData name="juan lopez" userId="d9960fd64f297184" providerId="LiveId" clId="{E4A243F7-25D5-4FEA-9949-7AA9E7E7834E}" dt="2025-04-15T23:05:07" v="562" actId="26606"/>
          <ac:spMkLst>
            <pc:docMk/>
            <pc:sldMk cId="54001238" sldId="265"/>
            <ac:spMk id="9" creationId="{DBDA151C-5770-45E4-AAFF-59E7F403866D}"/>
          </ac:spMkLst>
        </pc:spChg>
        <pc:graphicFrameChg chg="add">
          <ac:chgData name="juan lopez" userId="d9960fd64f297184" providerId="LiveId" clId="{E4A243F7-25D5-4FEA-9949-7AA9E7E7834E}" dt="2025-04-15T23:05:07" v="562" actId="26606"/>
          <ac:graphicFrameMkLst>
            <pc:docMk/>
            <pc:sldMk cId="54001238" sldId="265"/>
            <ac:graphicFrameMk id="5" creationId="{E8CD52AA-9C3B-9E9D-013D-1E5D03B80308}"/>
          </ac:graphicFrameMkLst>
        </pc:graphicFrameChg>
        <pc:cxnChg chg="add">
          <ac:chgData name="juan lopez" userId="d9960fd64f297184" providerId="LiveId" clId="{E4A243F7-25D5-4FEA-9949-7AA9E7E7834E}" dt="2025-04-15T23:05:07" v="562" actId="26606"/>
          <ac:cxnSpMkLst>
            <pc:docMk/>
            <pc:sldMk cId="54001238" sldId="265"/>
            <ac:cxnSpMk id="11" creationId="{E62D3963-2153-4637-96E6-E31BD2CE5D0D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AD629-83AC-4139-BB4E-D26D46EC7B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1D9106-DDDE-419B-86BF-DFFF09A69C17}">
      <dgm:prSet/>
      <dgm:spPr/>
      <dgm:t>
        <a:bodyPr/>
        <a:lstStyle/>
        <a:p>
          <a:r>
            <a:rPr lang="en-US"/>
            <a:t>It helped me practice working with structured data (such as storing shows, episodes, and statuses)</a:t>
          </a:r>
        </a:p>
      </dgm:t>
    </dgm:pt>
    <dgm:pt modelId="{86D6FB68-1DA6-4D67-9959-3A12C6023D20}" type="parTrans" cxnId="{34FBE576-45B7-45CF-AC2A-14F36B1D2C48}">
      <dgm:prSet/>
      <dgm:spPr/>
      <dgm:t>
        <a:bodyPr/>
        <a:lstStyle/>
        <a:p>
          <a:endParaRPr lang="en-US"/>
        </a:p>
      </dgm:t>
    </dgm:pt>
    <dgm:pt modelId="{98A5C014-1719-4DDF-8047-701E29AFE33E}" type="sibTrans" cxnId="{34FBE576-45B7-45CF-AC2A-14F36B1D2C48}">
      <dgm:prSet/>
      <dgm:spPr/>
      <dgm:t>
        <a:bodyPr/>
        <a:lstStyle/>
        <a:p>
          <a:endParaRPr lang="en-US"/>
        </a:p>
      </dgm:t>
    </dgm:pt>
    <dgm:pt modelId="{7192EFA9-7768-499A-8CF2-18544DF9A700}">
      <dgm:prSet/>
      <dgm:spPr/>
      <dgm:t>
        <a:bodyPr/>
        <a:lstStyle/>
        <a:p>
          <a:r>
            <a:rPr lang="en-US" dirty="0"/>
            <a:t>I was inspired to make an App that is easy for beginner show watchers to enjoy and connect to</a:t>
          </a:r>
        </a:p>
      </dgm:t>
    </dgm:pt>
    <dgm:pt modelId="{0ACC1C01-7B8C-435D-884D-B958F9BE5E0F}" type="parTrans" cxnId="{39EC9D54-9A06-41CA-942D-F3DCB28758D5}">
      <dgm:prSet/>
      <dgm:spPr/>
      <dgm:t>
        <a:bodyPr/>
        <a:lstStyle/>
        <a:p>
          <a:endParaRPr lang="en-US"/>
        </a:p>
      </dgm:t>
    </dgm:pt>
    <dgm:pt modelId="{8BF4274F-6BD7-41FE-8AA3-E5D76D058536}" type="sibTrans" cxnId="{39EC9D54-9A06-41CA-942D-F3DCB28758D5}">
      <dgm:prSet/>
      <dgm:spPr/>
      <dgm:t>
        <a:bodyPr/>
        <a:lstStyle/>
        <a:p>
          <a:endParaRPr lang="en-US"/>
        </a:p>
      </dgm:t>
    </dgm:pt>
    <dgm:pt modelId="{EF7CCE59-8B7B-4EAD-A9FB-A13D10F089E1}">
      <dgm:prSet/>
      <dgm:spPr/>
      <dgm:t>
        <a:bodyPr/>
        <a:lstStyle/>
        <a:p>
          <a:r>
            <a:rPr lang="en-US"/>
            <a:t>I've always had a passion for TV, and I felt personally connected to this topic</a:t>
          </a:r>
        </a:p>
      </dgm:t>
    </dgm:pt>
    <dgm:pt modelId="{630CB687-ADC4-461F-8007-34CE08669669}" type="parTrans" cxnId="{6AF70613-D07B-400B-B981-203E65DFBE35}">
      <dgm:prSet/>
      <dgm:spPr/>
      <dgm:t>
        <a:bodyPr/>
        <a:lstStyle/>
        <a:p>
          <a:endParaRPr lang="en-US"/>
        </a:p>
      </dgm:t>
    </dgm:pt>
    <dgm:pt modelId="{7A1C5096-29B8-4DF0-B00D-D1B73C9076D8}" type="sibTrans" cxnId="{6AF70613-D07B-400B-B981-203E65DFBE35}">
      <dgm:prSet/>
      <dgm:spPr/>
      <dgm:t>
        <a:bodyPr/>
        <a:lstStyle/>
        <a:p>
          <a:endParaRPr lang="en-US"/>
        </a:p>
      </dgm:t>
    </dgm:pt>
    <dgm:pt modelId="{37D69829-BD31-42ED-A29C-30A0557FA557}">
      <dgm:prSet/>
      <dgm:spPr/>
      <dgm:t>
        <a:bodyPr/>
        <a:lstStyle/>
        <a:p>
          <a:r>
            <a:rPr lang="en-US"/>
            <a:t>I've never seen anything like this personally and the idea of making a simple easy to use system to track your progress and recommend similar shows was a very cool idea</a:t>
          </a:r>
        </a:p>
      </dgm:t>
    </dgm:pt>
    <dgm:pt modelId="{13378C33-936D-45B6-A4D7-EB2FF4DA6285}" type="parTrans" cxnId="{267C1D69-014F-4580-9EFD-0395C0069BB6}">
      <dgm:prSet/>
      <dgm:spPr/>
      <dgm:t>
        <a:bodyPr/>
        <a:lstStyle/>
        <a:p>
          <a:endParaRPr lang="en-US"/>
        </a:p>
      </dgm:t>
    </dgm:pt>
    <dgm:pt modelId="{B7D409C2-8388-44ED-B745-0AD41498217C}" type="sibTrans" cxnId="{267C1D69-014F-4580-9EFD-0395C0069BB6}">
      <dgm:prSet/>
      <dgm:spPr/>
      <dgm:t>
        <a:bodyPr/>
        <a:lstStyle/>
        <a:p>
          <a:endParaRPr lang="en-US"/>
        </a:p>
      </dgm:t>
    </dgm:pt>
    <dgm:pt modelId="{04676826-5BDA-4A76-9BEE-37919E8A9D95}">
      <dgm:prSet/>
      <dgm:spPr/>
      <dgm:t>
        <a:bodyPr/>
        <a:lstStyle/>
        <a:p>
          <a:r>
            <a:rPr lang="en-US"/>
            <a:t>Its all built from scratch with Java and JavaFX which made me more confident in my ability to do this again in the future</a:t>
          </a:r>
        </a:p>
      </dgm:t>
    </dgm:pt>
    <dgm:pt modelId="{0D474A7B-7DE4-4608-8EAC-45E024BE1E74}" type="parTrans" cxnId="{7E988C78-3A8F-44D4-84CC-B5DA9D3BD714}">
      <dgm:prSet/>
      <dgm:spPr/>
      <dgm:t>
        <a:bodyPr/>
        <a:lstStyle/>
        <a:p>
          <a:endParaRPr lang="en-US"/>
        </a:p>
      </dgm:t>
    </dgm:pt>
    <dgm:pt modelId="{54F56FCB-060F-4665-B33C-68823531586A}" type="sibTrans" cxnId="{7E988C78-3A8F-44D4-84CC-B5DA9D3BD714}">
      <dgm:prSet/>
      <dgm:spPr/>
      <dgm:t>
        <a:bodyPr/>
        <a:lstStyle/>
        <a:p>
          <a:endParaRPr lang="en-US"/>
        </a:p>
      </dgm:t>
    </dgm:pt>
    <dgm:pt modelId="{53E4013A-4DEF-450D-93BE-CDB459BDC72E}" type="pres">
      <dgm:prSet presAssocID="{5E7AD629-83AC-4139-BB4E-D26D46EC7B80}" presName="root" presStyleCnt="0">
        <dgm:presLayoutVars>
          <dgm:dir/>
          <dgm:resizeHandles val="exact"/>
        </dgm:presLayoutVars>
      </dgm:prSet>
      <dgm:spPr/>
    </dgm:pt>
    <dgm:pt modelId="{9410F307-8BF6-419C-9AD3-8E0F0F0AB6E7}" type="pres">
      <dgm:prSet presAssocID="{B21D9106-DDDE-419B-86BF-DFFF09A69C17}" presName="compNode" presStyleCnt="0"/>
      <dgm:spPr/>
    </dgm:pt>
    <dgm:pt modelId="{50DD7932-32A0-4C5C-A1F3-530FC09AC7EC}" type="pres">
      <dgm:prSet presAssocID="{B21D9106-DDDE-419B-86BF-DFFF09A69C1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4E5CA6B-1DD9-486A-ABCF-76C950FE5781}" type="pres">
      <dgm:prSet presAssocID="{B21D9106-DDDE-419B-86BF-DFFF09A69C17}" presName="spaceRect" presStyleCnt="0"/>
      <dgm:spPr/>
    </dgm:pt>
    <dgm:pt modelId="{701A1717-ED19-45E9-9D84-CE4EFC233221}" type="pres">
      <dgm:prSet presAssocID="{B21D9106-DDDE-419B-86BF-DFFF09A69C17}" presName="textRect" presStyleLbl="revTx" presStyleIdx="0" presStyleCnt="5">
        <dgm:presLayoutVars>
          <dgm:chMax val="1"/>
          <dgm:chPref val="1"/>
        </dgm:presLayoutVars>
      </dgm:prSet>
      <dgm:spPr/>
    </dgm:pt>
    <dgm:pt modelId="{F0F91A1B-6871-4794-A10C-052119A4061B}" type="pres">
      <dgm:prSet presAssocID="{98A5C014-1719-4DDF-8047-701E29AFE33E}" presName="sibTrans" presStyleCnt="0"/>
      <dgm:spPr/>
    </dgm:pt>
    <dgm:pt modelId="{ECFFE2F6-23F8-4A33-9045-442BA29DEFB1}" type="pres">
      <dgm:prSet presAssocID="{7192EFA9-7768-499A-8CF2-18544DF9A700}" presName="compNode" presStyleCnt="0"/>
      <dgm:spPr/>
    </dgm:pt>
    <dgm:pt modelId="{B3BE1CD7-C46C-4017-BC2A-3565FE873854}" type="pres">
      <dgm:prSet presAssocID="{7192EFA9-7768-499A-8CF2-18544DF9A70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A2CD01D-3D39-48F5-AD60-69CAB5109F9A}" type="pres">
      <dgm:prSet presAssocID="{7192EFA9-7768-499A-8CF2-18544DF9A700}" presName="spaceRect" presStyleCnt="0"/>
      <dgm:spPr/>
    </dgm:pt>
    <dgm:pt modelId="{1298329E-72EC-4A35-8C5E-87100853FE60}" type="pres">
      <dgm:prSet presAssocID="{7192EFA9-7768-499A-8CF2-18544DF9A700}" presName="textRect" presStyleLbl="revTx" presStyleIdx="1" presStyleCnt="5">
        <dgm:presLayoutVars>
          <dgm:chMax val="1"/>
          <dgm:chPref val="1"/>
        </dgm:presLayoutVars>
      </dgm:prSet>
      <dgm:spPr/>
    </dgm:pt>
    <dgm:pt modelId="{47903757-61B2-4D97-B439-B4BB3807DE69}" type="pres">
      <dgm:prSet presAssocID="{8BF4274F-6BD7-41FE-8AA3-E5D76D058536}" presName="sibTrans" presStyleCnt="0"/>
      <dgm:spPr/>
    </dgm:pt>
    <dgm:pt modelId="{57683A7B-E4EF-49B8-B37A-C1A7AC640E3D}" type="pres">
      <dgm:prSet presAssocID="{EF7CCE59-8B7B-4EAD-A9FB-A13D10F089E1}" presName="compNode" presStyleCnt="0"/>
      <dgm:spPr/>
    </dgm:pt>
    <dgm:pt modelId="{E5A07341-4288-4CE6-907B-81B44F59268E}" type="pres">
      <dgm:prSet presAssocID="{EF7CCE59-8B7B-4EAD-A9FB-A13D10F089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585AAA10-BFF3-450F-B3A0-78A50DBF101B}" type="pres">
      <dgm:prSet presAssocID="{EF7CCE59-8B7B-4EAD-A9FB-A13D10F089E1}" presName="spaceRect" presStyleCnt="0"/>
      <dgm:spPr/>
    </dgm:pt>
    <dgm:pt modelId="{3298234A-2327-49D5-AF47-92BD3CFCBDBA}" type="pres">
      <dgm:prSet presAssocID="{EF7CCE59-8B7B-4EAD-A9FB-A13D10F089E1}" presName="textRect" presStyleLbl="revTx" presStyleIdx="2" presStyleCnt="5">
        <dgm:presLayoutVars>
          <dgm:chMax val="1"/>
          <dgm:chPref val="1"/>
        </dgm:presLayoutVars>
      </dgm:prSet>
      <dgm:spPr/>
    </dgm:pt>
    <dgm:pt modelId="{A906DC40-B81E-442E-9C9F-BB59011D0271}" type="pres">
      <dgm:prSet presAssocID="{7A1C5096-29B8-4DF0-B00D-D1B73C9076D8}" presName="sibTrans" presStyleCnt="0"/>
      <dgm:spPr/>
    </dgm:pt>
    <dgm:pt modelId="{E3F9A037-A025-4983-9187-5789BFD2C0F8}" type="pres">
      <dgm:prSet presAssocID="{37D69829-BD31-42ED-A29C-30A0557FA557}" presName="compNode" presStyleCnt="0"/>
      <dgm:spPr/>
    </dgm:pt>
    <dgm:pt modelId="{28E43661-9D46-4847-9B1F-482715BA1861}" type="pres">
      <dgm:prSet presAssocID="{37D69829-BD31-42ED-A29C-30A0557FA5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ED4D62DE-5F6D-4B2B-A528-C5746019476A}" type="pres">
      <dgm:prSet presAssocID="{37D69829-BD31-42ED-A29C-30A0557FA557}" presName="spaceRect" presStyleCnt="0"/>
      <dgm:spPr/>
    </dgm:pt>
    <dgm:pt modelId="{E3018114-4354-4643-9857-8C347DC7A532}" type="pres">
      <dgm:prSet presAssocID="{37D69829-BD31-42ED-A29C-30A0557FA557}" presName="textRect" presStyleLbl="revTx" presStyleIdx="3" presStyleCnt="5">
        <dgm:presLayoutVars>
          <dgm:chMax val="1"/>
          <dgm:chPref val="1"/>
        </dgm:presLayoutVars>
      </dgm:prSet>
      <dgm:spPr/>
    </dgm:pt>
    <dgm:pt modelId="{5A90A6E0-CF68-48A3-83CD-8AE13C0CE61C}" type="pres">
      <dgm:prSet presAssocID="{B7D409C2-8388-44ED-B745-0AD41498217C}" presName="sibTrans" presStyleCnt="0"/>
      <dgm:spPr/>
    </dgm:pt>
    <dgm:pt modelId="{AD14A1D8-5C87-4DC6-9E3C-BB422576B170}" type="pres">
      <dgm:prSet presAssocID="{04676826-5BDA-4A76-9BEE-37919E8A9D95}" presName="compNode" presStyleCnt="0"/>
      <dgm:spPr/>
    </dgm:pt>
    <dgm:pt modelId="{133A6829-539B-4D63-8B00-DF690DB01EF1}" type="pres">
      <dgm:prSet presAssocID="{04676826-5BDA-4A76-9BEE-37919E8A9D9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CDC8597-A378-47BD-B164-CE0578B4D8E7}" type="pres">
      <dgm:prSet presAssocID="{04676826-5BDA-4A76-9BEE-37919E8A9D95}" presName="spaceRect" presStyleCnt="0"/>
      <dgm:spPr/>
    </dgm:pt>
    <dgm:pt modelId="{F4F31BEB-AF90-480E-95B4-D1B4E93D4680}" type="pres">
      <dgm:prSet presAssocID="{04676826-5BDA-4A76-9BEE-37919E8A9D9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AF70613-D07B-400B-B981-203E65DFBE35}" srcId="{5E7AD629-83AC-4139-BB4E-D26D46EC7B80}" destId="{EF7CCE59-8B7B-4EAD-A9FB-A13D10F089E1}" srcOrd="2" destOrd="0" parTransId="{630CB687-ADC4-461F-8007-34CE08669669}" sibTransId="{7A1C5096-29B8-4DF0-B00D-D1B73C9076D8}"/>
    <dgm:cxn modelId="{443A9141-0642-41EF-B107-9E42CD8C9823}" type="presOf" srcId="{5E7AD629-83AC-4139-BB4E-D26D46EC7B80}" destId="{53E4013A-4DEF-450D-93BE-CDB459BDC72E}" srcOrd="0" destOrd="0" presId="urn:microsoft.com/office/officeart/2018/2/layout/IconLabelList"/>
    <dgm:cxn modelId="{267C1D69-014F-4580-9EFD-0395C0069BB6}" srcId="{5E7AD629-83AC-4139-BB4E-D26D46EC7B80}" destId="{37D69829-BD31-42ED-A29C-30A0557FA557}" srcOrd="3" destOrd="0" parTransId="{13378C33-936D-45B6-A4D7-EB2FF4DA6285}" sibTransId="{B7D409C2-8388-44ED-B745-0AD41498217C}"/>
    <dgm:cxn modelId="{F7168F4A-82F3-4180-9B79-CA70105D9D15}" type="presOf" srcId="{B21D9106-DDDE-419B-86BF-DFFF09A69C17}" destId="{701A1717-ED19-45E9-9D84-CE4EFC233221}" srcOrd="0" destOrd="0" presId="urn:microsoft.com/office/officeart/2018/2/layout/IconLabelList"/>
    <dgm:cxn modelId="{39EC9D54-9A06-41CA-942D-F3DCB28758D5}" srcId="{5E7AD629-83AC-4139-BB4E-D26D46EC7B80}" destId="{7192EFA9-7768-499A-8CF2-18544DF9A700}" srcOrd="1" destOrd="0" parTransId="{0ACC1C01-7B8C-435D-884D-B958F9BE5E0F}" sibTransId="{8BF4274F-6BD7-41FE-8AA3-E5D76D058536}"/>
    <dgm:cxn modelId="{047F8856-C474-42D1-A442-C556BC7D25D5}" type="presOf" srcId="{7192EFA9-7768-499A-8CF2-18544DF9A700}" destId="{1298329E-72EC-4A35-8C5E-87100853FE60}" srcOrd="0" destOrd="0" presId="urn:microsoft.com/office/officeart/2018/2/layout/IconLabelList"/>
    <dgm:cxn modelId="{34FBE576-45B7-45CF-AC2A-14F36B1D2C48}" srcId="{5E7AD629-83AC-4139-BB4E-D26D46EC7B80}" destId="{B21D9106-DDDE-419B-86BF-DFFF09A69C17}" srcOrd="0" destOrd="0" parTransId="{86D6FB68-1DA6-4D67-9959-3A12C6023D20}" sibTransId="{98A5C014-1719-4DDF-8047-701E29AFE33E}"/>
    <dgm:cxn modelId="{7E988C78-3A8F-44D4-84CC-B5DA9D3BD714}" srcId="{5E7AD629-83AC-4139-BB4E-D26D46EC7B80}" destId="{04676826-5BDA-4A76-9BEE-37919E8A9D95}" srcOrd="4" destOrd="0" parTransId="{0D474A7B-7DE4-4608-8EAC-45E024BE1E74}" sibTransId="{54F56FCB-060F-4665-B33C-68823531586A}"/>
    <dgm:cxn modelId="{C8D85AD9-37EB-4559-B34A-1DFD4FB3B9E9}" type="presOf" srcId="{04676826-5BDA-4A76-9BEE-37919E8A9D95}" destId="{F4F31BEB-AF90-480E-95B4-D1B4E93D4680}" srcOrd="0" destOrd="0" presId="urn:microsoft.com/office/officeart/2018/2/layout/IconLabelList"/>
    <dgm:cxn modelId="{A62298E2-347F-4696-84B4-ACCB2EB55675}" type="presOf" srcId="{EF7CCE59-8B7B-4EAD-A9FB-A13D10F089E1}" destId="{3298234A-2327-49D5-AF47-92BD3CFCBDBA}" srcOrd="0" destOrd="0" presId="urn:microsoft.com/office/officeart/2018/2/layout/IconLabelList"/>
    <dgm:cxn modelId="{B18A75E6-0BE8-470D-9697-DCD77B5E29E4}" type="presOf" srcId="{37D69829-BD31-42ED-A29C-30A0557FA557}" destId="{E3018114-4354-4643-9857-8C347DC7A532}" srcOrd="0" destOrd="0" presId="urn:microsoft.com/office/officeart/2018/2/layout/IconLabelList"/>
    <dgm:cxn modelId="{00FBD2EA-7B89-4B54-90B1-8668FC58154C}" type="presParOf" srcId="{53E4013A-4DEF-450D-93BE-CDB459BDC72E}" destId="{9410F307-8BF6-419C-9AD3-8E0F0F0AB6E7}" srcOrd="0" destOrd="0" presId="urn:microsoft.com/office/officeart/2018/2/layout/IconLabelList"/>
    <dgm:cxn modelId="{F1F932DC-C165-4AB1-AFFA-58F5E129FCE7}" type="presParOf" srcId="{9410F307-8BF6-419C-9AD3-8E0F0F0AB6E7}" destId="{50DD7932-32A0-4C5C-A1F3-530FC09AC7EC}" srcOrd="0" destOrd="0" presId="urn:microsoft.com/office/officeart/2018/2/layout/IconLabelList"/>
    <dgm:cxn modelId="{825000B0-97ED-48B1-81F9-2743DEE0BEE1}" type="presParOf" srcId="{9410F307-8BF6-419C-9AD3-8E0F0F0AB6E7}" destId="{24E5CA6B-1DD9-486A-ABCF-76C950FE5781}" srcOrd="1" destOrd="0" presId="urn:microsoft.com/office/officeart/2018/2/layout/IconLabelList"/>
    <dgm:cxn modelId="{FACF56F0-588A-4E6F-8230-BDB321CA8AED}" type="presParOf" srcId="{9410F307-8BF6-419C-9AD3-8E0F0F0AB6E7}" destId="{701A1717-ED19-45E9-9D84-CE4EFC233221}" srcOrd="2" destOrd="0" presId="urn:microsoft.com/office/officeart/2018/2/layout/IconLabelList"/>
    <dgm:cxn modelId="{D44C6BC1-9BAB-4602-88F2-D860C01DDD62}" type="presParOf" srcId="{53E4013A-4DEF-450D-93BE-CDB459BDC72E}" destId="{F0F91A1B-6871-4794-A10C-052119A4061B}" srcOrd="1" destOrd="0" presId="urn:microsoft.com/office/officeart/2018/2/layout/IconLabelList"/>
    <dgm:cxn modelId="{78577E41-8E8B-4E45-A0A2-8A9653E566C0}" type="presParOf" srcId="{53E4013A-4DEF-450D-93BE-CDB459BDC72E}" destId="{ECFFE2F6-23F8-4A33-9045-442BA29DEFB1}" srcOrd="2" destOrd="0" presId="urn:microsoft.com/office/officeart/2018/2/layout/IconLabelList"/>
    <dgm:cxn modelId="{0326BD12-B14B-49CA-B7D9-F19846418A17}" type="presParOf" srcId="{ECFFE2F6-23F8-4A33-9045-442BA29DEFB1}" destId="{B3BE1CD7-C46C-4017-BC2A-3565FE873854}" srcOrd="0" destOrd="0" presId="urn:microsoft.com/office/officeart/2018/2/layout/IconLabelList"/>
    <dgm:cxn modelId="{F0B21DC8-7C8F-4486-A818-8720152D557B}" type="presParOf" srcId="{ECFFE2F6-23F8-4A33-9045-442BA29DEFB1}" destId="{8A2CD01D-3D39-48F5-AD60-69CAB5109F9A}" srcOrd="1" destOrd="0" presId="urn:microsoft.com/office/officeart/2018/2/layout/IconLabelList"/>
    <dgm:cxn modelId="{77EBFA26-30E7-4BE4-8DB3-849506D112DD}" type="presParOf" srcId="{ECFFE2F6-23F8-4A33-9045-442BA29DEFB1}" destId="{1298329E-72EC-4A35-8C5E-87100853FE60}" srcOrd="2" destOrd="0" presId="urn:microsoft.com/office/officeart/2018/2/layout/IconLabelList"/>
    <dgm:cxn modelId="{9C1A7AD2-7642-41A0-89CD-43CA0CF4EF3F}" type="presParOf" srcId="{53E4013A-4DEF-450D-93BE-CDB459BDC72E}" destId="{47903757-61B2-4D97-B439-B4BB3807DE69}" srcOrd="3" destOrd="0" presId="urn:microsoft.com/office/officeart/2018/2/layout/IconLabelList"/>
    <dgm:cxn modelId="{01857C0E-22E3-44AB-9B8F-C5D29065B58B}" type="presParOf" srcId="{53E4013A-4DEF-450D-93BE-CDB459BDC72E}" destId="{57683A7B-E4EF-49B8-B37A-C1A7AC640E3D}" srcOrd="4" destOrd="0" presId="urn:microsoft.com/office/officeart/2018/2/layout/IconLabelList"/>
    <dgm:cxn modelId="{C586A7CB-689B-4F3F-9740-59563FB2392C}" type="presParOf" srcId="{57683A7B-E4EF-49B8-B37A-C1A7AC640E3D}" destId="{E5A07341-4288-4CE6-907B-81B44F59268E}" srcOrd="0" destOrd="0" presId="urn:microsoft.com/office/officeart/2018/2/layout/IconLabelList"/>
    <dgm:cxn modelId="{09D3F872-F3BE-4086-A8D1-E89C5463EC77}" type="presParOf" srcId="{57683A7B-E4EF-49B8-B37A-C1A7AC640E3D}" destId="{585AAA10-BFF3-450F-B3A0-78A50DBF101B}" srcOrd="1" destOrd="0" presId="urn:microsoft.com/office/officeart/2018/2/layout/IconLabelList"/>
    <dgm:cxn modelId="{C612C85D-2EC9-4320-B7B0-CAB88887A4C7}" type="presParOf" srcId="{57683A7B-E4EF-49B8-B37A-C1A7AC640E3D}" destId="{3298234A-2327-49D5-AF47-92BD3CFCBDBA}" srcOrd="2" destOrd="0" presId="urn:microsoft.com/office/officeart/2018/2/layout/IconLabelList"/>
    <dgm:cxn modelId="{76AD9E05-D185-4113-83C8-A55A17DC4208}" type="presParOf" srcId="{53E4013A-4DEF-450D-93BE-CDB459BDC72E}" destId="{A906DC40-B81E-442E-9C9F-BB59011D0271}" srcOrd="5" destOrd="0" presId="urn:microsoft.com/office/officeart/2018/2/layout/IconLabelList"/>
    <dgm:cxn modelId="{EFBB7C71-F12C-44F2-8BEB-35D99AD9C1CD}" type="presParOf" srcId="{53E4013A-4DEF-450D-93BE-CDB459BDC72E}" destId="{E3F9A037-A025-4983-9187-5789BFD2C0F8}" srcOrd="6" destOrd="0" presId="urn:microsoft.com/office/officeart/2018/2/layout/IconLabelList"/>
    <dgm:cxn modelId="{D556FD77-2E0B-4CEB-A541-D817CAF490D4}" type="presParOf" srcId="{E3F9A037-A025-4983-9187-5789BFD2C0F8}" destId="{28E43661-9D46-4847-9B1F-482715BA1861}" srcOrd="0" destOrd="0" presId="urn:microsoft.com/office/officeart/2018/2/layout/IconLabelList"/>
    <dgm:cxn modelId="{9B92A928-B77D-4B8C-AD7A-17637551201A}" type="presParOf" srcId="{E3F9A037-A025-4983-9187-5789BFD2C0F8}" destId="{ED4D62DE-5F6D-4B2B-A528-C5746019476A}" srcOrd="1" destOrd="0" presId="urn:microsoft.com/office/officeart/2018/2/layout/IconLabelList"/>
    <dgm:cxn modelId="{549E5DB5-928A-4802-BB11-5AB43D672077}" type="presParOf" srcId="{E3F9A037-A025-4983-9187-5789BFD2C0F8}" destId="{E3018114-4354-4643-9857-8C347DC7A532}" srcOrd="2" destOrd="0" presId="urn:microsoft.com/office/officeart/2018/2/layout/IconLabelList"/>
    <dgm:cxn modelId="{3DE2C3D8-8648-460C-A587-CFC077C74F30}" type="presParOf" srcId="{53E4013A-4DEF-450D-93BE-CDB459BDC72E}" destId="{5A90A6E0-CF68-48A3-83CD-8AE13C0CE61C}" srcOrd="7" destOrd="0" presId="urn:microsoft.com/office/officeart/2018/2/layout/IconLabelList"/>
    <dgm:cxn modelId="{147B5D50-67DC-45FE-87BC-4886A1CF078B}" type="presParOf" srcId="{53E4013A-4DEF-450D-93BE-CDB459BDC72E}" destId="{AD14A1D8-5C87-4DC6-9E3C-BB422576B170}" srcOrd="8" destOrd="0" presId="urn:microsoft.com/office/officeart/2018/2/layout/IconLabelList"/>
    <dgm:cxn modelId="{DC9DB138-2926-44C9-A262-DE1845FE486C}" type="presParOf" srcId="{AD14A1D8-5C87-4DC6-9E3C-BB422576B170}" destId="{133A6829-539B-4D63-8B00-DF690DB01EF1}" srcOrd="0" destOrd="0" presId="urn:microsoft.com/office/officeart/2018/2/layout/IconLabelList"/>
    <dgm:cxn modelId="{47D0345B-E442-4536-94BF-01D6AC5257E3}" type="presParOf" srcId="{AD14A1D8-5C87-4DC6-9E3C-BB422576B170}" destId="{1CDC8597-A378-47BD-B164-CE0578B4D8E7}" srcOrd="1" destOrd="0" presId="urn:microsoft.com/office/officeart/2018/2/layout/IconLabelList"/>
    <dgm:cxn modelId="{453E6360-CF52-478E-8317-2EDFAF321496}" type="presParOf" srcId="{AD14A1D8-5C87-4DC6-9E3C-BB422576B170}" destId="{F4F31BEB-AF90-480E-95B4-D1B4E93D46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9DB93B-01D1-41AB-8D05-09D7EE0579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3C1397-1C12-48BF-B82C-723245F803CD}">
      <dgm:prSet/>
      <dgm:spPr/>
      <dgm:t>
        <a:bodyPr/>
        <a:lstStyle/>
        <a:p>
          <a:r>
            <a:rPr lang="en-US"/>
            <a:t>User(model)</a:t>
          </a:r>
        </a:p>
      </dgm:t>
    </dgm:pt>
    <dgm:pt modelId="{2B6F20F4-502B-4669-8170-59FBA3BFCD78}" type="parTrans" cxnId="{95E9CC2B-5444-4A91-BC0A-0F1DECBD5E11}">
      <dgm:prSet/>
      <dgm:spPr/>
      <dgm:t>
        <a:bodyPr/>
        <a:lstStyle/>
        <a:p>
          <a:endParaRPr lang="en-US"/>
        </a:p>
      </dgm:t>
    </dgm:pt>
    <dgm:pt modelId="{C4C10B64-F519-4F01-9D80-C204BADAC80F}" type="sibTrans" cxnId="{95E9CC2B-5444-4A91-BC0A-0F1DECBD5E11}">
      <dgm:prSet/>
      <dgm:spPr/>
      <dgm:t>
        <a:bodyPr/>
        <a:lstStyle/>
        <a:p>
          <a:endParaRPr lang="en-US"/>
        </a:p>
      </dgm:t>
    </dgm:pt>
    <dgm:pt modelId="{527BE0D9-E439-4609-A2F9-7C8235688AC6}">
      <dgm:prSet/>
      <dgm:spPr/>
      <dgm:t>
        <a:bodyPr/>
        <a:lstStyle/>
        <a:p>
          <a:r>
            <a:rPr lang="en-US" dirty="0"/>
            <a:t>What it does: Represents a person using the app, it stores the shows that they are watching</a:t>
          </a:r>
        </a:p>
      </dgm:t>
    </dgm:pt>
    <dgm:pt modelId="{333C7EAF-1453-431E-A955-A79C6FAF1844}" type="parTrans" cxnId="{920BF961-9763-4F41-B4C5-239B07503E10}">
      <dgm:prSet/>
      <dgm:spPr/>
      <dgm:t>
        <a:bodyPr/>
        <a:lstStyle/>
        <a:p>
          <a:endParaRPr lang="en-US"/>
        </a:p>
      </dgm:t>
    </dgm:pt>
    <dgm:pt modelId="{83F47B16-48E3-4663-B9B2-84344BBBB1F9}" type="sibTrans" cxnId="{920BF961-9763-4F41-B4C5-239B07503E10}">
      <dgm:prSet/>
      <dgm:spPr/>
      <dgm:t>
        <a:bodyPr/>
        <a:lstStyle/>
        <a:p>
          <a:endParaRPr lang="en-US"/>
        </a:p>
      </dgm:t>
    </dgm:pt>
    <dgm:pt modelId="{9B8CD588-C973-4F40-AB7A-1CF6BC1BE181}">
      <dgm:prSet/>
      <dgm:spPr/>
      <dgm:t>
        <a:bodyPr/>
        <a:lstStyle/>
        <a:p>
          <a:r>
            <a:rPr lang="en-US" dirty="0"/>
            <a:t>Main features: Add shows, Updates how many episodes they have watched</a:t>
          </a:r>
        </a:p>
      </dgm:t>
    </dgm:pt>
    <dgm:pt modelId="{8BA47FD8-744C-4E12-8B53-8CBADDDE13C3}" type="parTrans" cxnId="{EDCD7E01-793E-4992-8BDB-96581D0CF496}">
      <dgm:prSet/>
      <dgm:spPr/>
      <dgm:t>
        <a:bodyPr/>
        <a:lstStyle/>
        <a:p>
          <a:endParaRPr lang="en-US"/>
        </a:p>
      </dgm:t>
    </dgm:pt>
    <dgm:pt modelId="{F2765205-E996-4470-8F33-A8C2DEA8166D}" type="sibTrans" cxnId="{EDCD7E01-793E-4992-8BDB-96581D0CF496}">
      <dgm:prSet/>
      <dgm:spPr/>
      <dgm:t>
        <a:bodyPr/>
        <a:lstStyle/>
        <a:p>
          <a:endParaRPr lang="en-US"/>
        </a:p>
      </dgm:t>
    </dgm:pt>
    <dgm:pt modelId="{8ACC7237-BB68-43AB-87BD-B71F1F1E18A8}" type="pres">
      <dgm:prSet presAssocID="{C99DB93B-01D1-41AB-8D05-09D7EE05792E}" presName="root" presStyleCnt="0">
        <dgm:presLayoutVars>
          <dgm:dir/>
          <dgm:resizeHandles val="exact"/>
        </dgm:presLayoutVars>
      </dgm:prSet>
      <dgm:spPr/>
    </dgm:pt>
    <dgm:pt modelId="{666832FA-BC18-48DE-992A-89089D0D8170}" type="pres">
      <dgm:prSet presAssocID="{DD3C1397-1C12-48BF-B82C-723245F803CD}" presName="compNode" presStyleCnt="0"/>
      <dgm:spPr/>
    </dgm:pt>
    <dgm:pt modelId="{9706B811-7D89-463B-8EE6-41EBC3F7B9A7}" type="pres">
      <dgm:prSet presAssocID="{DD3C1397-1C12-48BF-B82C-723245F803CD}" presName="bgRect" presStyleLbl="bgShp" presStyleIdx="0" presStyleCnt="3"/>
      <dgm:spPr/>
    </dgm:pt>
    <dgm:pt modelId="{6F1CE026-0890-4BE3-BCBE-440B101EADF1}" type="pres">
      <dgm:prSet presAssocID="{DD3C1397-1C12-48BF-B82C-723245F803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0F3FD89-DB36-4E87-BE34-653B9EF7C9F9}" type="pres">
      <dgm:prSet presAssocID="{DD3C1397-1C12-48BF-B82C-723245F803CD}" presName="spaceRect" presStyleCnt="0"/>
      <dgm:spPr/>
    </dgm:pt>
    <dgm:pt modelId="{95682535-D35B-4A14-9017-2A7AAA37A640}" type="pres">
      <dgm:prSet presAssocID="{DD3C1397-1C12-48BF-B82C-723245F803CD}" presName="parTx" presStyleLbl="revTx" presStyleIdx="0" presStyleCnt="3">
        <dgm:presLayoutVars>
          <dgm:chMax val="0"/>
          <dgm:chPref val="0"/>
        </dgm:presLayoutVars>
      </dgm:prSet>
      <dgm:spPr/>
    </dgm:pt>
    <dgm:pt modelId="{6FD74CA7-B1F1-407B-9804-9BCC7024ED20}" type="pres">
      <dgm:prSet presAssocID="{C4C10B64-F519-4F01-9D80-C204BADAC80F}" presName="sibTrans" presStyleCnt="0"/>
      <dgm:spPr/>
    </dgm:pt>
    <dgm:pt modelId="{54822FAA-0787-41B3-90DC-F9AF9FB1C7B0}" type="pres">
      <dgm:prSet presAssocID="{527BE0D9-E439-4609-A2F9-7C8235688AC6}" presName="compNode" presStyleCnt="0"/>
      <dgm:spPr/>
    </dgm:pt>
    <dgm:pt modelId="{AE018940-9EAD-412D-8D80-493C2FE0ED34}" type="pres">
      <dgm:prSet presAssocID="{527BE0D9-E439-4609-A2F9-7C8235688AC6}" presName="bgRect" presStyleLbl="bgShp" presStyleIdx="1" presStyleCnt="3"/>
      <dgm:spPr/>
    </dgm:pt>
    <dgm:pt modelId="{3A5A2885-72D7-452E-9324-C4CC3F7B7956}" type="pres">
      <dgm:prSet presAssocID="{527BE0D9-E439-4609-A2F9-7C8235688A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EEB0DE95-0816-42FD-8D4F-31873B9364A7}" type="pres">
      <dgm:prSet presAssocID="{527BE0D9-E439-4609-A2F9-7C8235688AC6}" presName="spaceRect" presStyleCnt="0"/>
      <dgm:spPr/>
    </dgm:pt>
    <dgm:pt modelId="{E5531920-3380-45EC-85C5-C8E7D82F83E9}" type="pres">
      <dgm:prSet presAssocID="{527BE0D9-E439-4609-A2F9-7C8235688AC6}" presName="parTx" presStyleLbl="revTx" presStyleIdx="1" presStyleCnt="3">
        <dgm:presLayoutVars>
          <dgm:chMax val="0"/>
          <dgm:chPref val="0"/>
        </dgm:presLayoutVars>
      </dgm:prSet>
      <dgm:spPr/>
    </dgm:pt>
    <dgm:pt modelId="{EC751AB4-FDCA-4B99-B629-09C52EEC29BA}" type="pres">
      <dgm:prSet presAssocID="{83F47B16-48E3-4663-B9B2-84344BBBB1F9}" presName="sibTrans" presStyleCnt="0"/>
      <dgm:spPr/>
    </dgm:pt>
    <dgm:pt modelId="{26402EED-1E79-4F22-A9CE-7B744F5B1910}" type="pres">
      <dgm:prSet presAssocID="{9B8CD588-C973-4F40-AB7A-1CF6BC1BE181}" presName="compNode" presStyleCnt="0"/>
      <dgm:spPr/>
    </dgm:pt>
    <dgm:pt modelId="{C59993ED-112B-4E08-930F-45885B5C1A80}" type="pres">
      <dgm:prSet presAssocID="{9B8CD588-C973-4F40-AB7A-1CF6BC1BE181}" presName="bgRect" presStyleLbl="bgShp" presStyleIdx="2" presStyleCnt="3"/>
      <dgm:spPr/>
    </dgm:pt>
    <dgm:pt modelId="{941EBF89-02E1-45E5-BA80-D1A942625DC4}" type="pres">
      <dgm:prSet presAssocID="{9B8CD588-C973-4F40-AB7A-1CF6BC1BE1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B465EB7E-C24D-429B-AAD4-B3661E836824}" type="pres">
      <dgm:prSet presAssocID="{9B8CD588-C973-4F40-AB7A-1CF6BC1BE181}" presName="spaceRect" presStyleCnt="0"/>
      <dgm:spPr/>
    </dgm:pt>
    <dgm:pt modelId="{2609A846-327B-48D3-A80F-37F01758C452}" type="pres">
      <dgm:prSet presAssocID="{9B8CD588-C973-4F40-AB7A-1CF6BC1BE1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CD7E01-793E-4992-8BDB-96581D0CF496}" srcId="{C99DB93B-01D1-41AB-8D05-09D7EE05792E}" destId="{9B8CD588-C973-4F40-AB7A-1CF6BC1BE181}" srcOrd="2" destOrd="0" parTransId="{8BA47FD8-744C-4E12-8B53-8CBADDDE13C3}" sibTransId="{F2765205-E996-4470-8F33-A8C2DEA8166D}"/>
    <dgm:cxn modelId="{95E9CC2B-5444-4A91-BC0A-0F1DECBD5E11}" srcId="{C99DB93B-01D1-41AB-8D05-09D7EE05792E}" destId="{DD3C1397-1C12-48BF-B82C-723245F803CD}" srcOrd="0" destOrd="0" parTransId="{2B6F20F4-502B-4669-8170-59FBA3BFCD78}" sibTransId="{C4C10B64-F519-4F01-9D80-C204BADAC80F}"/>
    <dgm:cxn modelId="{920BF961-9763-4F41-B4C5-239B07503E10}" srcId="{C99DB93B-01D1-41AB-8D05-09D7EE05792E}" destId="{527BE0D9-E439-4609-A2F9-7C8235688AC6}" srcOrd="1" destOrd="0" parTransId="{333C7EAF-1453-431E-A955-A79C6FAF1844}" sibTransId="{83F47B16-48E3-4663-B9B2-84344BBBB1F9}"/>
    <dgm:cxn modelId="{AD08BC6D-0A75-4215-AE88-DBB825C37E68}" type="presOf" srcId="{DD3C1397-1C12-48BF-B82C-723245F803CD}" destId="{95682535-D35B-4A14-9017-2A7AAA37A640}" srcOrd="0" destOrd="0" presId="urn:microsoft.com/office/officeart/2018/2/layout/IconVerticalSolidList"/>
    <dgm:cxn modelId="{C99FABBA-2A95-4967-A25E-A5EFA7A76499}" type="presOf" srcId="{C99DB93B-01D1-41AB-8D05-09D7EE05792E}" destId="{8ACC7237-BB68-43AB-87BD-B71F1F1E18A8}" srcOrd="0" destOrd="0" presId="urn:microsoft.com/office/officeart/2018/2/layout/IconVerticalSolidList"/>
    <dgm:cxn modelId="{D8DE95E1-D35E-4401-96CE-FF8B9EA2265D}" type="presOf" srcId="{527BE0D9-E439-4609-A2F9-7C8235688AC6}" destId="{E5531920-3380-45EC-85C5-C8E7D82F83E9}" srcOrd="0" destOrd="0" presId="urn:microsoft.com/office/officeart/2018/2/layout/IconVerticalSolidList"/>
    <dgm:cxn modelId="{F9C706F6-760C-400D-B28C-B31A3286023F}" type="presOf" srcId="{9B8CD588-C973-4F40-AB7A-1CF6BC1BE181}" destId="{2609A846-327B-48D3-A80F-37F01758C452}" srcOrd="0" destOrd="0" presId="urn:microsoft.com/office/officeart/2018/2/layout/IconVerticalSolidList"/>
    <dgm:cxn modelId="{D9F837B4-36D1-4735-8C3C-E144A21C205F}" type="presParOf" srcId="{8ACC7237-BB68-43AB-87BD-B71F1F1E18A8}" destId="{666832FA-BC18-48DE-992A-89089D0D8170}" srcOrd="0" destOrd="0" presId="urn:microsoft.com/office/officeart/2018/2/layout/IconVerticalSolidList"/>
    <dgm:cxn modelId="{684CC03C-941C-4B6A-9BE5-B9CF66F1952F}" type="presParOf" srcId="{666832FA-BC18-48DE-992A-89089D0D8170}" destId="{9706B811-7D89-463B-8EE6-41EBC3F7B9A7}" srcOrd="0" destOrd="0" presId="urn:microsoft.com/office/officeart/2018/2/layout/IconVerticalSolidList"/>
    <dgm:cxn modelId="{D7E073BF-D1BC-436B-B07E-827FCE60BEC9}" type="presParOf" srcId="{666832FA-BC18-48DE-992A-89089D0D8170}" destId="{6F1CE026-0890-4BE3-BCBE-440B101EADF1}" srcOrd="1" destOrd="0" presId="urn:microsoft.com/office/officeart/2018/2/layout/IconVerticalSolidList"/>
    <dgm:cxn modelId="{BE44EE30-33D1-4559-83BC-67FF86BC453C}" type="presParOf" srcId="{666832FA-BC18-48DE-992A-89089D0D8170}" destId="{B0F3FD89-DB36-4E87-BE34-653B9EF7C9F9}" srcOrd="2" destOrd="0" presId="urn:microsoft.com/office/officeart/2018/2/layout/IconVerticalSolidList"/>
    <dgm:cxn modelId="{6362D317-A2A4-4B86-9BB0-7B30A292F6E5}" type="presParOf" srcId="{666832FA-BC18-48DE-992A-89089D0D8170}" destId="{95682535-D35B-4A14-9017-2A7AAA37A640}" srcOrd="3" destOrd="0" presId="urn:microsoft.com/office/officeart/2018/2/layout/IconVerticalSolidList"/>
    <dgm:cxn modelId="{9585E4B4-9D98-49BD-8277-A5E65FDBF965}" type="presParOf" srcId="{8ACC7237-BB68-43AB-87BD-B71F1F1E18A8}" destId="{6FD74CA7-B1F1-407B-9804-9BCC7024ED20}" srcOrd="1" destOrd="0" presId="urn:microsoft.com/office/officeart/2018/2/layout/IconVerticalSolidList"/>
    <dgm:cxn modelId="{A3477780-6294-49BA-ACA1-F7A0BB2828D4}" type="presParOf" srcId="{8ACC7237-BB68-43AB-87BD-B71F1F1E18A8}" destId="{54822FAA-0787-41B3-90DC-F9AF9FB1C7B0}" srcOrd="2" destOrd="0" presId="urn:microsoft.com/office/officeart/2018/2/layout/IconVerticalSolidList"/>
    <dgm:cxn modelId="{0D3158FC-BBCB-4372-A7A9-2E8DDC33AE04}" type="presParOf" srcId="{54822FAA-0787-41B3-90DC-F9AF9FB1C7B0}" destId="{AE018940-9EAD-412D-8D80-493C2FE0ED34}" srcOrd="0" destOrd="0" presId="urn:microsoft.com/office/officeart/2018/2/layout/IconVerticalSolidList"/>
    <dgm:cxn modelId="{C6733ACE-E63F-44BD-8103-55E2E809BAB3}" type="presParOf" srcId="{54822FAA-0787-41B3-90DC-F9AF9FB1C7B0}" destId="{3A5A2885-72D7-452E-9324-C4CC3F7B7956}" srcOrd="1" destOrd="0" presId="urn:microsoft.com/office/officeart/2018/2/layout/IconVerticalSolidList"/>
    <dgm:cxn modelId="{CB9A7E20-A113-4D74-B0C7-173A9B55A491}" type="presParOf" srcId="{54822FAA-0787-41B3-90DC-F9AF9FB1C7B0}" destId="{EEB0DE95-0816-42FD-8D4F-31873B9364A7}" srcOrd="2" destOrd="0" presId="urn:microsoft.com/office/officeart/2018/2/layout/IconVerticalSolidList"/>
    <dgm:cxn modelId="{36B0860D-BABD-467F-8762-FC407110429C}" type="presParOf" srcId="{54822FAA-0787-41B3-90DC-F9AF9FB1C7B0}" destId="{E5531920-3380-45EC-85C5-C8E7D82F83E9}" srcOrd="3" destOrd="0" presId="urn:microsoft.com/office/officeart/2018/2/layout/IconVerticalSolidList"/>
    <dgm:cxn modelId="{20E04F8C-7480-4F6E-B033-EF95F53C83FF}" type="presParOf" srcId="{8ACC7237-BB68-43AB-87BD-B71F1F1E18A8}" destId="{EC751AB4-FDCA-4B99-B629-09C52EEC29BA}" srcOrd="3" destOrd="0" presId="urn:microsoft.com/office/officeart/2018/2/layout/IconVerticalSolidList"/>
    <dgm:cxn modelId="{563BDB61-6035-4887-AAD5-1B491F0ED371}" type="presParOf" srcId="{8ACC7237-BB68-43AB-87BD-B71F1F1E18A8}" destId="{26402EED-1E79-4F22-A9CE-7B744F5B1910}" srcOrd="4" destOrd="0" presId="urn:microsoft.com/office/officeart/2018/2/layout/IconVerticalSolidList"/>
    <dgm:cxn modelId="{4ABB2427-47DF-4FCF-B204-4AF9C7F728F1}" type="presParOf" srcId="{26402EED-1E79-4F22-A9CE-7B744F5B1910}" destId="{C59993ED-112B-4E08-930F-45885B5C1A80}" srcOrd="0" destOrd="0" presId="urn:microsoft.com/office/officeart/2018/2/layout/IconVerticalSolidList"/>
    <dgm:cxn modelId="{532D41F6-5B3A-4FA7-BCC3-1B69A180B4DB}" type="presParOf" srcId="{26402EED-1E79-4F22-A9CE-7B744F5B1910}" destId="{941EBF89-02E1-45E5-BA80-D1A942625DC4}" srcOrd="1" destOrd="0" presId="urn:microsoft.com/office/officeart/2018/2/layout/IconVerticalSolidList"/>
    <dgm:cxn modelId="{6E42CA03-595E-43D0-A0A0-6933E6E4BF5D}" type="presParOf" srcId="{26402EED-1E79-4F22-A9CE-7B744F5B1910}" destId="{B465EB7E-C24D-429B-AAD4-B3661E836824}" srcOrd="2" destOrd="0" presId="urn:microsoft.com/office/officeart/2018/2/layout/IconVerticalSolidList"/>
    <dgm:cxn modelId="{7C066038-FC07-460B-9416-79698B791DEF}" type="presParOf" srcId="{26402EED-1E79-4F22-A9CE-7B744F5B1910}" destId="{2609A846-327B-48D3-A80F-37F01758C4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35CA5C-39D1-42B1-99FB-C6D4AFFCAF3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E4E44B-4BDB-4A82-83EF-CE2E8342A879}">
      <dgm:prSet/>
      <dgm:spPr/>
      <dgm:t>
        <a:bodyPr/>
        <a:lstStyle/>
        <a:p>
          <a:r>
            <a:rPr lang="en-US"/>
            <a:t>What it does: Represents the tv shows information such as the title, genre, # of episodes, and how many have been watched.</a:t>
          </a:r>
        </a:p>
      </dgm:t>
    </dgm:pt>
    <dgm:pt modelId="{0D6DC2ED-4B1D-4E33-A3EE-52861BB04985}" type="parTrans" cxnId="{6CD5E209-C5FE-4A2C-95DB-520F182E64A8}">
      <dgm:prSet/>
      <dgm:spPr/>
      <dgm:t>
        <a:bodyPr/>
        <a:lstStyle/>
        <a:p>
          <a:endParaRPr lang="en-US"/>
        </a:p>
      </dgm:t>
    </dgm:pt>
    <dgm:pt modelId="{9A05DC40-6C28-4CEC-8513-86D65A83AD00}" type="sibTrans" cxnId="{6CD5E209-C5FE-4A2C-95DB-520F182E64A8}">
      <dgm:prSet/>
      <dgm:spPr/>
      <dgm:t>
        <a:bodyPr/>
        <a:lstStyle/>
        <a:p>
          <a:endParaRPr lang="en-US"/>
        </a:p>
      </dgm:t>
    </dgm:pt>
    <dgm:pt modelId="{A79228E0-778B-468B-9ABF-26972C6BD05F}">
      <dgm:prSet/>
      <dgm:spPr/>
      <dgm:t>
        <a:bodyPr/>
        <a:lstStyle/>
        <a:p>
          <a:r>
            <a:rPr lang="en-US"/>
            <a:t>Main features: Track how many episodes are left, show the info on the screen in a clear way.</a:t>
          </a:r>
        </a:p>
      </dgm:t>
    </dgm:pt>
    <dgm:pt modelId="{C36A08A1-AE72-42DE-996F-D2D3D082B675}" type="parTrans" cxnId="{356E6B53-3D4B-4550-AD33-D1049965BA82}">
      <dgm:prSet/>
      <dgm:spPr/>
      <dgm:t>
        <a:bodyPr/>
        <a:lstStyle/>
        <a:p>
          <a:endParaRPr lang="en-US"/>
        </a:p>
      </dgm:t>
    </dgm:pt>
    <dgm:pt modelId="{1A2F52E2-C613-4BEA-9674-F7F57E5E033A}" type="sibTrans" cxnId="{356E6B53-3D4B-4550-AD33-D1049965BA82}">
      <dgm:prSet/>
      <dgm:spPr/>
      <dgm:t>
        <a:bodyPr/>
        <a:lstStyle/>
        <a:p>
          <a:endParaRPr lang="en-US"/>
        </a:p>
      </dgm:t>
    </dgm:pt>
    <dgm:pt modelId="{AB60BAEF-265F-435B-8647-A23D240BE660}" type="pres">
      <dgm:prSet presAssocID="{4F35CA5C-39D1-42B1-99FB-C6D4AFFCAF39}" presName="vert0" presStyleCnt="0">
        <dgm:presLayoutVars>
          <dgm:dir/>
          <dgm:animOne val="branch"/>
          <dgm:animLvl val="lvl"/>
        </dgm:presLayoutVars>
      </dgm:prSet>
      <dgm:spPr/>
    </dgm:pt>
    <dgm:pt modelId="{F2FCEA34-493E-4E6A-B071-99E4B18F3748}" type="pres">
      <dgm:prSet presAssocID="{8BE4E44B-4BDB-4A82-83EF-CE2E8342A879}" presName="thickLine" presStyleLbl="alignNode1" presStyleIdx="0" presStyleCnt="2"/>
      <dgm:spPr/>
    </dgm:pt>
    <dgm:pt modelId="{391B5ADF-C1F9-4022-9686-D0D8EA1D9C16}" type="pres">
      <dgm:prSet presAssocID="{8BE4E44B-4BDB-4A82-83EF-CE2E8342A879}" presName="horz1" presStyleCnt="0"/>
      <dgm:spPr/>
    </dgm:pt>
    <dgm:pt modelId="{3586D147-23D2-4F5F-A7BD-B4886505113F}" type="pres">
      <dgm:prSet presAssocID="{8BE4E44B-4BDB-4A82-83EF-CE2E8342A879}" presName="tx1" presStyleLbl="revTx" presStyleIdx="0" presStyleCnt="2"/>
      <dgm:spPr/>
    </dgm:pt>
    <dgm:pt modelId="{510C8FFA-698B-497D-AE62-DC919AD5FB9A}" type="pres">
      <dgm:prSet presAssocID="{8BE4E44B-4BDB-4A82-83EF-CE2E8342A879}" presName="vert1" presStyleCnt="0"/>
      <dgm:spPr/>
    </dgm:pt>
    <dgm:pt modelId="{3D15F658-77EF-46DD-A8ED-FC1A9CF7EA3B}" type="pres">
      <dgm:prSet presAssocID="{A79228E0-778B-468B-9ABF-26972C6BD05F}" presName="thickLine" presStyleLbl="alignNode1" presStyleIdx="1" presStyleCnt="2"/>
      <dgm:spPr/>
    </dgm:pt>
    <dgm:pt modelId="{540F397B-0D24-40D0-8909-01A4938246AE}" type="pres">
      <dgm:prSet presAssocID="{A79228E0-778B-468B-9ABF-26972C6BD05F}" presName="horz1" presStyleCnt="0"/>
      <dgm:spPr/>
    </dgm:pt>
    <dgm:pt modelId="{2631466F-1655-40A5-ADD2-62A6705276D3}" type="pres">
      <dgm:prSet presAssocID="{A79228E0-778B-468B-9ABF-26972C6BD05F}" presName="tx1" presStyleLbl="revTx" presStyleIdx="1" presStyleCnt="2"/>
      <dgm:spPr/>
    </dgm:pt>
    <dgm:pt modelId="{BE377386-3A19-4A55-9C3E-35C454622CC4}" type="pres">
      <dgm:prSet presAssocID="{A79228E0-778B-468B-9ABF-26972C6BD05F}" presName="vert1" presStyleCnt="0"/>
      <dgm:spPr/>
    </dgm:pt>
  </dgm:ptLst>
  <dgm:cxnLst>
    <dgm:cxn modelId="{6CD5E209-C5FE-4A2C-95DB-520F182E64A8}" srcId="{4F35CA5C-39D1-42B1-99FB-C6D4AFFCAF39}" destId="{8BE4E44B-4BDB-4A82-83EF-CE2E8342A879}" srcOrd="0" destOrd="0" parTransId="{0D6DC2ED-4B1D-4E33-A3EE-52861BB04985}" sibTransId="{9A05DC40-6C28-4CEC-8513-86D65A83AD00}"/>
    <dgm:cxn modelId="{240D1E11-602D-4AC4-A713-59EC890A93C0}" type="presOf" srcId="{4F35CA5C-39D1-42B1-99FB-C6D4AFFCAF39}" destId="{AB60BAEF-265F-435B-8647-A23D240BE660}" srcOrd="0" destOrd="0" presId="urn:microsoft.com/office/officeart/2008/layout/LinedList"/>
    <dgm:cxn modelId="{356E6B53-3D4B-4550-AD33-D1049965BA82}" srcId="{4F35CA5C-39D1-42B1-99FB-C6D4AFFCAF39}" destId="{A79228E0-778B-468B-9ABF-26972C6BD05F}" srcOrd="1" destOrd="0" parTransId="{C36A08A1-AE72-42DE-996F-D2D3D082B675}" sibTransId="{1A2F52E2-C613-4BEA-9674-F7F57E5E033A}"/>
    <dgm:cxn modelId="{82DFD7B1-88A7-4E14-A90D-0768B9C9C380}" type="presOf" srcId="{A79228E0-778B-468B-9ABF-26972C6BD05F}" destId="{2631466F-1655-40A5-ADD2-62A6705276D3}" srcOrd="0" destOrd="0" presId="urn:microsoft.com/office/officeart/2008/layout/LinedList"/>
    <dgm:cxn modelId="{E18A63B7-4D22-487F-B393-79F25F09B278}" type="presOf" srcId="{8BE4E44B-4BDB-4A82-83EF-CE2E8342A879}" destId="{3586D147-23D2-4F5F-A7BD-B4886505113F}" srcOrd="0" destOrd="0" presId="urn:microsoft.com/office/officeart/2008/layout/LinedList"/>
    <dgm:cxn modelId="{4BFE665A-87AB-4A1A-9A47-C7BE34FF97C3}" type="presParOf" srcId="{AB60BAEF-265F-435B-8647-A23D240BE660}" destId="{F2FCEA34-493E-4E6A-B071-99E4B18F3748}" srcOrd="0" destOrd="0" presId="urn:microsoft.com/office/officeart/2008/layout/LinedList"/>
    <dgm:cxn modelId="{36FF5907-2932-4201-8A7E-4A2648631A70}" type="presParOf" srcId="{AB60BAEF-265F-435B-8647-A23D240BE660}" destId="{391B5ADF-C1F9-4022-9686-D0D8EA1D9C16}" srcOrd="1" destOrd="0" presId="urn:microsoft.com/office/officeart/2008/layout/LinedList"/>
    <dgm:cxn modelId="{4863F76C-C203-4DBA-92CA-EB7E588CE21F}" type="presParOf" srcId="{391B5ADF-C1F9-4022-9686-D0D8EA1D9C16}" destId="{3586D147-23D2-4F5F-A7BD-B4886505113F}" srcOrd="0" destOrd="0" presId="urn:microsoft.com/office/officeart/2008/layout/LinedList"/>
    <dgm:cxn modelId="{9166FFEB-B6E5-4378-866C-DD41E7149E5D}" type="presParOf" srcId="{391B5ADF-C1F9-4022-9686-D0D8EA1D9C16}" destId="{510C8FFA-698B-497D-AE62-DC919AD5FB9A}" srcOrd="1" destOrd="0" presId="urn:microsoft.com/office/officeart/2008/layout/LinedList"/>
    <dgm:cxn modelId="{92936AA4-352C-4C29-B9B8-78D0E26494CE}" type="presParOf" srcId="{AB60BAEF-265F-435B-8647-A23D240BE660}" destId="{3D15F658-77EF-46DD-A8ED-FC1A9CF7EA3B}" srcOrd="2" destOrd="0" presId="urn:microsoft.com/office/officeart/2008/layout/LinedList"/>
    <dgm:cxn modelId="{345F8300-C971-4AFD-83CE-4FB9D82547BE}" type="presParOf" srcId="{AB60BAEF-265F-435B-8647-A23D240BE660}" destId="{540F397B-0D24-40D0-8909-01A4938246AE}" srcOrd="3" destOrd="0" presId="urn:microsoft.com/office/officeart/2008/layout/LinedList"/>
    <dgm:cxn modelId="{6A073E62-E843-4179-8E80-ACA3A36B329B}" type="presParOf" srcId="{540F397B-0D24-40D0-8909-01A4938246AE}" destId="{2631466F-1655-40A5-ADD2-62A6705276D3}" srcOrd="0" destOrd="0" presId="urn:microsoft.com/office/officeart/2008/layout/LinedList"/>
    <dgm:cxn modelId="{3ED23B96-D459-4E68-9777-1B14DB057059}" type="presParOf" srcId="{540F397B-0D24-40D0-8909-01A4938246AE}" destId="{BE377386-3A19-4A55-9C3E-35C454622C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ED640E-2EE1-4650-BF00-B5FBB839B99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4375975-1C64-40BC-B786-92E6CCACCCC0}">
      <dgm:prSet/>
      <dgm:spPr/>
      <dgm:t>
        <a:bodyPr/>
        <a:lstStyle/>
        <a:p>
          <a:r>
            <a:rPr lang="en-US"/>
            <a:t>What they do: DatabaseHandler keeps the information stored for the next time the app is opened, and the RecommendationEngine suggests show types based on the genre inputted such as “Drama” or “Comedy”</a:t>
          </a:r>
        </a:p>
      </dgm:t>
    </dgm:pt>
    <dgm:pt modelId="{308263DB-2CC3-4B9D-ABE1-23763289CEE1}" type="parTrans" cxnId="{924C8C96-B652-4AA1-BF0B-4DAAD4C92BB1}">
      <dgm:prSet/>
      <dgm:spPr/>
      <dgm:t>
        <a:bodyPr/>
        <a:lstStyle/>
        <a:p>
          <a:endParaRPr lang="en-US"/>
        </a:p>
      </dgm:t>
    </dgm:pt>
    <dgm:pt modelId="{03CFDD65-040C-476B-9CA9-0B4D05E90248}" type="sibTrans" cxnId="{924C8C96-B652-4AA1-BF0B-4DAAD4C92BB1}">
      <dgm:prSet/>
      <dgm:spPr/>
      <dgm:t>
        <a:bodyPr/>
        <a:lstStyle/>
        <a:p>
          <a:endParaRPr lang="en-US"/>
        </a:p>
      </dgm:t>
    </dgm:pt>
    <dgm:pt modelId="{B3A87C46-640E-4749-9553-10047AD360B6}">
      <dgm:prSet/>
      <dgm:spPr/>
      <dgm:t>
        <a:bodyPr/>
        <a:lstStyle/>
        <a:p>
          <a:r>
            <a:rPr lang="en-US"/>
            <a:t>Main Features: Saving Data and Recommending Similar Shows</a:t>
          </a:r>
        </a:p>
      </dgm:t>
    </dgm:pt>
    <dgm:pt modelId="{C49E4B26-A34D-438B-89ED-A08504DB5D95}" type="parTrans" cxnId="{09D7A317-4DA4-459A-B0AC-EC5BE674BC6B}">
      <dgm:prSet/>
      <dgm:spPr/>
      <dgm:t>
        <a:bodyPr/>
        <a:lstStyle/>
        <a:p>
          <a:endParaRPr lang="en-US"/>
        </a:p>
      </dgm:t>
    </dgm:pt>
    <dgm:pt modelId="{197CD6DC-3B64-44D4-9AD8-103B88C1BC9C}" type="sibTrans" cxnId="{09D7A317-4DA4-459A-B0AC-EC5BE674BC6B}">
      <dgm:prSet/>
      <dgm:spPr/>
      <dgm:t>
        <a:bodyPr/>
        <a:lstStyle/>
        <a:p>
          <a:endParaRPr lang="en-US"/>
        </a:p>
      </dgm:t>
    </dgm:pt>
    <dgm:pt modelId="{E75941B1-59F6-428A-B3C3-8D405F6872E1}" type="pres">
      <dgm:prSet presAssocID="{7EED640E-2EE1-4650-BF00-B5FBB839B99B}" presName="linear" presStyleCnt="0">
        <dgm:presLayoutVars>
          <dgm:animLvl val="lvl"/>
          <dgm:resizeHandles val="exact"/>
        </dgm:presLayoutVars>
      </dgm:prSet>
      <dgm:spPr/>
    </dgm:pt>
    <dgm:pt modelId="{9F5AAA04-F5CC-4F93-8812-DB310DF3DD6C}" type="pres">
      <dgm:prSet presAssocID="{64375975-1C64-40BC-B786-92E6CCACCC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262DAD-52FE-4F14-AAEE-2BCB4558378A}" type="pres">
      <dgm:prSet presAssocID="{03CFDD65-040C-476B-9CA9-0B4D05E90248}" presName="spacer" presStyleCnt="0"/>
      <dgm:spPr/>
    </dgm:pt>
    <dgm:pt modelId="{BDA54AF2-136A-4350-8424-5228320D65BE}" type="pres">
      <dgm:prSet presAssocID="{B3A87C46-640E-4749-9553-10047AD360B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9D7A317-4DA4-459A-B0AC-EC5BE674BC6B}" srcId="{7EED640E-2EE1-4650-BF00-B5FBB839B99B}" destId="{B3A87C46-640E-4749-9553-10047AD360B6}" srcOrd="1" destOrd="0" parTransId="{C49E4B26-A34D-438B-89ED-A08504DB5D95}" sibTransId="{197CD6DC-3B64-44D4-9AD8-103B88C1BC9C}"/>
    <dgm:cxn modelId="{F98E525B-056A-45F4-B88E-F364BB35D871}" type="presOf" srcId="{64375975-1C64-40BC-B786-92E6CCACCCC0}" destId="{9F5AAA04-F5CC-4F93-8812-DB310DF3DD6C}" srcOrd="0" destOrd="0" presId="urn:microsoft.com/office/officeart/2005/8/layout/vList2"/>
    <dgm:cxn modelId="{924C8C96-B652-4AA1-BF0B-4DAAD4C92BB1}" srcId="{7EED640E-2EE1-4650-BF00-B5FBB839B99B}" destId="{64375975-1C64-40BC-B786-92E6CCACCCC0}" srcOrd="0" destOrd="0" parTransId="{308263DB-2CC3-4B9D-ABE1-23763289CEE1}" sibTransId="{03CFDD65-040C-476B-9CA9-0B4D05E90248}"/>
    <dgm:cxn modelId="{1549AEB4-31DB-40DA-AD18-344501E9BC0C}" type="presOf" srcId="{7EED640E-2EE1-4650-BF00-B5FBB839B99B}" destId="{E75941B1-59F6-428A-B3C3-8D405F6872E1}" srcOrd="0" destOrd="0" presId="urn:microsoft.com/office/officeart/2005/8/layout/vList2"/>
    <dgm:cxn modelId="{7B4139FA-0AD0-4167-9D31-CB61E6E762BC}" type="presOf" srcId="{B3A87C46-640E-4749-9553-10047AD360B6}" destId="{BDA54AF2-136A-4350-8424-5228320D65BE}" srcOrd="0" destOrd="0" presId="urn:microsoft.com/office/officeart/2005/8/layout/vList2"/>
    <dgm:cxn modelId="{AF49CC1B-3A29-4AF1-A363-11F076EC0D56}" type="presParOf" srcId="{E75941B1-59F6-428A-B3C3-8D405F6872E1}" destId="{9F5AAA04-F5CC-4F93-8812-DB310DF3DD6C}" srcOrd="0" destOrd="0" presId="urn:microsoft.com/office/officeart/2005/8/layout/vList2"/>
    <dgm:cxn modelId="{CE139271-6D24-44B9-AD6A-334EB903E121}" type="presParOf" srcId="{E75941B1-59F6-428A-B3C3-8D405F6872E1}" destId="{0A262DAD-52FE-4F14-AAEE-2BCB4558378A}" srcOrd="1" destOrd="0" presId="urn:microsoft.com/office/officeart/2005/8/layout/vList2"/>
    <dgm:cxn modelId="{72A3ED0C-18A6-4F8E-932D-11D43CCFD31C}" type="presParOf" srcId="{E75941B1-59F6-428A-B3C3-8D405F6872E1}" destId="{BDA54AF2-136A-4350-8424-5228320D65B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662041-CF76-433E-BA0F-2DCA470FD8F6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BD7F53-1C39-4A30-8AD7-9EA902428463}">
      <dgm:prSet/>
      <dgm:spPr/>
      <dgm:t>
        <a:bodyPr/>
        <a:lstStyle/>
        <a:p>
          <a:r>
            <a:rPr lang="en-US"/>
            <a:t>What it does: Allows user to interact with the main screen of the app allowing inputs all through textboxes and buttons.</a:t>
          </a:r>
        </a:p>
      </dgm:t>
    </dgm:pt>
    <dgm:pt modelId="{59AB789D-FB0B-4FCF-8B0D-5EF8E1B8B42A}" type="parTrans" cxnId="{F69B54F5-7946-4E6B-A1B3-502E2E1A22DD}">
      <dgm:prSet/>
      <dgm:spPr/>
      <dgm:t>
        <a:bodyPr/>
        <a:lstStyle/>
        <a:p>
          <a:endParaRPr lang="en-US"/>
        </a:p>
      </dgm:t>
    </dgm:pt>
    <dgm:pt modelId="{7E1BCF00-D1B3-4D5D-8E03-38539D1F11D0}" type="sibTrans" cxnId="{F69B54F5-7946-4E6B-A1B3-502E2E1A22DD}">
      <dgm:prSet/>
      <dgm:spPr/>
      <dgm:t>
        <a:bodyPr/>
        <a:lstStyle/>
        <a:p>
          <a:endParaRPr lang="en-US"/>
        </a:p>
      </dgm:t>
    </dgm:pt>
    <dgm:pt modelId="{BBA0CF64-6DDF-4972-A8CF-182A86807D35}">
      <dgm:prSet/>
      <dgm:spPr/>
      <dgm:t>
        <a:bodyPr/>
        <a:lstStyle/>
        <a:p>
          <a:r>
            <a:rPr lang="en-US"/>
            <a:t>Main features: Easy-to-use interface for adding and updating shows, shows user progress through a show, displays genre-based recommendations.</a:t>
          </a:r>
        </a:p>
      </dgm:t>
    </dgm:pt>
    <dgm:pt modelId="{16F5F251-15FD-442F-93C1-F7E413F20285}" type="parTrans" cxnId="{C1DFDF4C-3C82-4118-962D-407BAC2022ED}">
      <dgm:prSet/>
      <dgm:spPr/>
      <dgm:t>
        <a:bodyPr/>
        <a:lstStyle/>
        <a:p>
          <a:endParaRPr lang="en-US"/>
        </a:p>
      </dgm:t>
    </dgm:pt>
    <dgm:pt modelId="{C1E735DE-DD4B-498D-ADA3-CE752F8B152D}" type="sibTrans" cxnId="{C1DFDF4C-3C82-4118-962D-407BAC2022ED}">
      <dgm:prSet/>
      <dgm:spPr/>
      <dgm:t>
        <a:bodyPr/>
        <a:lstStyle/>
        <a:p>
          <a:endParaRPr lang="en-US"/>
        </a:p>
      </dgm:t>
    </dgm:pt>
    <dgm:pt modelId="{184C4EE4-C572-462F-97B0-9AE4A2507C91}" type="pres">
      <dgm:prSet presAssocID="{2F662041-CF76-433E-BA0F-2DCA470FD8F6}" presName="Name0" presStyleCnt="0">
        <dgm:presLayoutVars>
          <dgm:dir/>
          <dgm:animLvl val="lvl"/>
          <dgm:resizeHandles val="exact"/>
        </dgm:presLayoutVars>
      </dgm:prSet>
      <dgm:spPr/>
    </dgm:pt>
    <dgm:pt modelId="{72DFF589-7D12-4E57-8381-F2E682D92BEF}" type="pres">
      <dgm:prSet presAssocID="{BBA0CF64-6DDF-4972-A8CF-182A86807D35}" presName="boxAndChildren" presStyleCnt="0"/>
      <dgm:spPr/>
    </dgm:pt>
    <dgm:pt modelId="{59B99DAF-8092-43B3-8894-98CC8B024EED}" type="pres">
      <dgm:prSet presAssocID="{BBA0CF64-6DDF-4972-A8CF-182A86807D35}" presName="parentTextBox" presStyleLbl="node1" presStyleIdx="0" presStyleCnt="2"/>
      <dgm:spPr/>
    </dgm:pt>
    <dgm:pt modelId="{83CB8632-1A0F-42ED-AB98-5071C6A83CAE}" type="pres">
      <dgm:prSet presAssocID="{7E1BCF00-D1B3-4D5D-8E03-38539D1F11D0}" presName="sp" presStyleCnt="0"/>
      <dgm:spPr/>
    </dgm:pt>
    <dgm:pt modelId="{BB9E3E95-2B2E-4B8C-8795-4A9F654CFFD6}" type="pres">
      <dgm:prSet presAssocID="{84BD7F53-1C39-4A30-8AD7-9EA902428463}" presName="arrowAndChildren" presStyleCnt="0"/>
      <dgm:spPr/>
    </dgm:pt>
    <dgm:pt modelId="{C698FD7B-F327-468E-B9B8-3E465A8558F5}" type="pres">
      <dgm:prSet presAssocID="{84BD7F53-1C39-4A30-8AD7-9EA902428463}" presName="parentTextArrow" presStyleLbl="node1" presStyleIdx="1" presStyleCnt="2"/>
      <dgm:spPr/>
    </dgm:pt>
  </dgm:ptLst>
  <dgm:cxnLst>
    <dgm:cxn modelId="{F5E46B1E-D3CE-4BE0-8ABB-17C10CB8F089}" type="presOf" srcId="{BBA0CF64-6DDF-4972-A8CF-182A86807D35}" destId="{59B99DAF-8092-43B3-8894-98CC8B024EED}" srcOrd="0" destOrd="0" presId="urn:microsoft.com/office/officeart/2005/8/layout/process4"/>
    <dgm:cxn modelId="{C1DFDF4C-3C82-4118-962D-407BAC2022ED}" srcId="{2F662041-CF76-433E-BA0F-2DCA470FD8F6}" destId="{BBA0CF64-6DDF-4972-A8CF-182A86807D35}" srcOrd="1" destOrd="0" parTransId="{16F5F251-15FD-442F-93C1-F7E413F20285}" sibTransId="{C1E735DE-DD4B-498D-ADA3-CE752F8B152D}"/>
    <dgm:cxn modelId="{C4EF278E-C63D-481B-BD53-8FB9DF0B0B52}" type="presOf" srcId="{2F662041-CF76-433E-BA0F-2DCA470FD8F6}" destId="{184C4EE4-C572-462F-97B0-9AE4A2507C91}" srcOrd="0" destOrd="0" presId="urn:microsoft.com/office/officeart/2005/8/layout/process4"/>
    <dgm:cxn modelId="{EC2F07AD-7276-4420-A174-9AA8911972C8}" type="presOf" srcId="{84BD7F53-1C39-4A30-8AD7-9EA902428463}" destId="{C698FD7B-F327-468E-B9B8-3E465A8558F5}" srcOrd="0" destOrd="0" presId="urn:microsoft.com/office/officeart/2005/8/layout/process4"/>
    <dgm:cxn modelId="{F69B54F5-7946-4E6B-A1B3-502E2E1A22DD}" srcId="{2F662041-CF76-433E-BA0F-2DCA470FD8F6}" destId="{84BD7F53-1C39-4A30-8AD7-9EA902428463}" srcOrd="0" destOrd="0" parTransId="{59AB789D-FB0B-4FCF-8B0D-5EF8E1B8B42A}" sibTransId="{7E1BCF00-D1B3-4D5D-8E03-38539D1F11D0}"/>
    <dgm:cxn modelId="{3D22084D-DE14-4A10-80EF-53C3D4AFCE0C}" type="presParOf" srcId="{184C4EE4-C572-462F-97B0-9AE4A2507C91}" destId="{72DFF589-7D12-4E57-8381-F2E682D92BEF}" srcOrd="0" destOrd="0" presId="urn:microsoft.com/office/officeart/2005/8/layout/process4"/>
    <dgm:cxn modelId="{5D7FB664-1D82-4E68-AC49-43978E2091A1}" type="presParOf" srcId="{72DFF589-7D12-4E57-8381-F2E682D92BEF}" destId="{59B99DAF-8092-43B3-8894-98CC8B024EED}" srcOrd="0" destOrd="0" presId="urn:microsoft.com/office/officeart/2005/8/layout/process4"/>
    <dgm:cxn modelId="{3B5BC63A-5C2B-4A21-B02D-033AEF89B40D}" type="presParOf" srcId="{184C4EE4-C572-462F-97B0-9AE4A2507C91}" destId="{83CB8632-1A0F-42ED-AB98-5071C6A83CAE}" srcOrd="1" destOrd="0" presId="urn:microsoft.com/office/officeart/2005/8/layout/process4"/>
    <dgm:cxn modelId="{BE348B4E-1149-4523-9705-E8618278801D}" type="presParOf" srcId="{184C4EE4-C572-462F-97B0-9AE4A2507C91}" destId="{BB9E3E95-2B2E-4B8C-8795-4A9F654CFFD6}" srcOrd="2" destOrd="0" presId="urn:microsoft.com/office/officeart/2005/8/layout/process4"/>
    <dgm:cxn modelId="{E5FAD3EA-CAE3-4C2A-B441-14CF0EA61EED}" type="presParOf" srcId="{BB9E3E95-2B2E-4B8C-8795-4A9F654CFFD6}" destId="{C698FD7B-F327-468E-B9B8-3E465A8558F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3BF42F-01D4-4225-9F14-70131BA2728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D1462B3-3ADF-486B-BB66-0AC9B60ADE7D}">
      <dgm:prSet/>
      <dgm:spPr/>
      <dgm:t>
        <a:bodyPr/>
        <a:lstStyle/>
        <a:p>
          <a:r>
            <a:rPr lang="en-US"/>
            <a:t>Understanding the Relationships</a:t>
          </a:r>
        </a:p>
      </dgm:t>
    </dgm:pt>
    <dgm:pt modelId="{A542D740-44B7-4B60-99E5-E8F35C490BDA}" type="parTrans" cxnId="{B9EB04B2-9F03-4950-840E-B4AEFA632BD9}">
      <dgm:prSet/>
      <dgm:spPr/>
      <dgm:t>
        <a:bodyPr/>
        <a:lstStyle/>
        <a:p>
          <a:endParaRPr lang="en-US"/>
        </a:p>
      </dgm:t>
    </dgm:pt>
    <dgm:pt modelId="{DCC09CA0-8B95-4F95-8166-19A2CA621E2B}" type="sibTrans" cxnId="{B9EB04B2-9F03-4950-840E-B4AEFA632BD9}">
      <dgm:prSet/>
      <dgm:spPr/>
      <dgm:t>
        <a:bodyPr/>
        <a:lstStyle/>
        <a:p>
          <a:endParaRPr lang="en-US"/>
        </a:p>
      </dgm:t>
    </dgm:pt>
    <dgm:pt modelId="{3C806EEB-410D-4263-BC43-BE62019FEB65}">
      <dgm:prSet/>
      <dgm:spPr/>
      <dgm:t>
        <a:bodyPr/>
        <a:lstStyle/>
        <a:p>
          <a:r>
            <a:rPr lang="en-US"/>
            <a:t>User-&gt; Tracks multiple TVShow objects</a:t>
          </a:r>
        </a:p>
      </dgm:t>
    </dgm:pt>
    <dgm:pt modelId="{FD098D29-0429-41F1-AEF2-05ABD291436B}" type="parTrans" cxnId="{AF92ACF0-1162-44C6-BA82-892FB1CAD5B5}">
      <dgm:prSet/>
      <dgm:spPr/>
      <dgm:t>
        <a:bodyPr/>
        <a:lstStyle/>
        <a:p>
          <a:endParaRPr lang="en-US"/>
        </a:p>
      </dgm:t>
    </dgm:pt>
    <dgm:pt modelId="{540EB2AE-1041-4A86-8BA2-50ECE9C3AA91}" type="sibTrans" cxnId="{AF92ACF0-1162-44C6-BA82-892FB1CAD5B5}">
      <dgm:prSet/>
      <dgm:spPr/>
      <dgm:t>
        <a:bodyPr/>
        <a:lstStyle/>
        <a:p>
          <a:endParaRPr lang="en-US"/>
        </a:p>
      </dgm:t>
    </dgm:pt>
    <dgm:pt modelId="{11690458-BE4B-44E0-A2CB-5DFB58AFE4DF}">
      <dgm:prSet/>
      <dgm:spPr/>
      <dgm:t>
        <a:bodyPr/>
        <a:lstStyle/>
        <a:p>
          <a:r>
            <a:rPr lang="en-US"/>
            <a:t>TVShowTrackerGUI-&gt; interacts with User, DatabaseHandler, and RecommendationEngine to manage data and provide recommendations</a:t>
          </a:r>
        </a:p>
      </dgm:t>
    </dgm:pt>
    <dgm:pt modelId="{4EC161A3-BD82-4EBD-896C-3F7967A40F09}" type="parTrans" cxnId="{C5076151-0AEE-4036-AA0A-46DE6A4C3F55}">
      <dgm:prSet/>
      <dgm:spPr/>
      <dgm:t>
        <a:bodyPr/>
        <a:lstStyle/>
        <a:p>
          <a:endParaRPr lang="en-US"/>
        </a:p>
      </dgm:t>
    </dgm:pt>
    <dgm:pt modelId="{B440D725-32C2-49EA-BE86-D7064FB75628}" type="sibTrans" cxnId="{C5076151-0AEE-4036-AA0A-46DE6A4C3F55}">
      <dgm:prSet/>
      <dgm:spPr/>
      <dgm:t>
        <a:bodyPr/>
        <a:lstStyle/>
        <a:p>
          <a:endParaRPr lang="en-US"/>
        </a:p>
      </dgm:t>
    </dgm:pt>
    <dgm:pt modelId="{5B541F4B-9DFA-415B-A00D-D368B372F7DC}">
      <dgm:prSet/>
      <dgm:spPr/>
      <dgm:t>
        <a:bodyPr/>
        <a:lstStyle/>
        <a:p>
          <a:r>
            <a:rPr lang="en-US"/>
            <a:t>Database Handler-&gt; Saves/Loads user data</a:t>
          </a:r>
        </a:p>
      </dgm:t>
    </dgm:pt>
    <dgm:pt modelId="{45E70706-F556-490E-BA3B-832EAA289CD2}" type="parTrans" cxnId="{8C58F037-7981-464E-8172-B9A5B1306EA6}">
      <dgm:prSet/>
      <dgm:spPr/>
      <dgm:t>
        <a:bodyPr/>
        <a:lstStyle/>
        <a:p>
          <a:endParaRPr lang="en-US"/>
        </a:p>
      </dgm:t>
    </dgm:pt>
    <dgm:pt modelId="{BC70081C-CDA7-4384-89AB-EE11A6CF9FB5}" type="sibTrans" cxnId="{8C58F037-7981-464E-8172-B9A5B1306EA6}">
      <dgm:prSet/>
      <dgm:spPr/>
      <dgm:t>
        <a:bodyPr/>
        <a:lstStyle/>
        <a:p>
          <a:endParaRPr lang="en-US"/>
        </a:p>
      </dgm:t>
    </dgm:pt>
    <dgm:pt modelId="{75CC1E95-2EA1-43BF-8FF7-9ED8656BD80D}">
      <dgm:prSet/>
      <dgm:spPr/>
      <dgm:t>
        <a:bodyPr/>
        <a:lstStyle/>
        <a:p>
          <a:r>
            <a:rPr lang="en-US"/>
            <a:t>RecommendationEngine-&gt; Provides show suggestions based on genre</a:t>
          </a:r>
        </a:p>
      </dgm:t>
    </dgm:pt>
    <dgm:pt modelId="{FC3D8F14-8911-465B-B4C6-73A2297C45F2}" type="parTrans" cxnId="{A07122F0-4D29-4432-B12A-FAE1D0371B46}">
      <dgm:prSet/>
      <dgm:spPr/>
      <dgm:t>
        <a:bodyPr/>
        <a:lstStyle/>
        <a:p>
          <a:endParaRPr lang="en-US"/>
        </a:p>
      </dgm:t>
    </dgm:pt>
    <dgm:pt modelId="{1199571F-F950-4538-A989-16AFBAD81E2C}" type="sibTrans" cxnId="{A07122F0-4D29-4432-B12A-FAE1D0371B46}">
      <dgm:prSet/>
      <dgm:spPr/>
      <dgm:t>
        <a:bodyPr/>
        <a:lstStyle/>
        <a:p>
          <a:endParaRPr lang="en-US"/>
        </a:p>
      </dgm:t>
    </dgm:pt>
    <dgm:pt modelId="{B79006D9-B5CC-4188-8C63-4A7AF2FFF4A7}" type="pres">
      <dgm:prSet presAssocID="{223BF42F-01D4-4225-9F14-70131BA27284}" presName="outerComposite" presStyleCnt="0">
        <dgm:presLayoutVars>
          <dgm:chMax val="5"/>
          <dgm:dir/>
          <dgm:resizeHandles val="exact"/>
        </dgm:presLayoutVars>
      </dgm:prSet>
      <dgm:spPr/>
    </dgm:pt>
    <dgm:pt modelId="{1559F78F-310A-4FD8-BCE7-001AEF6E4119}" type="pres">
      <dgm:prSet presAssocID="{223BF42F-01D4-4225-9F14-70131BA27284}" presName="dummyMaxCanvas" presStyleCnt="0">
        <dgm:presLayoutVars/>
      </dgm:prSet>
      <dgm:spPr/>
    </dgm:pt>
    <dgm:pt modelId="{75FCED56-B26D-4856-AF50-C1400F5AB9C9}" type="pres">
      <dgm:prSet presAssocID="{223BF42F-01D4-4225-9F14-70131BA27284}" presName="FiveNodes_1" presStyleLbl="node1" presStyleIdx="0" presStyleCnt="5">
        <dgm:presLayoutVars>
          <dgm:bulletEnabled val="1"/>
        </dgm:presLayoutVars>
      </dgm:prSet>
      <dgm:spPr/>
    </dgm:pt>
    <dgm:pt modelId="{05FE766E-E68A-49D1-8A22-85B3E612D8A3}" type="pres">
      <dgm:prSet presAssocID="{223BF42F-01D4-4225-9F14-70131BA27284}" presName="FiveNodes_2" presStyleLbl="node1" presStyleIdx="1" presStyleCnt="5">
        <dgm:presLayoutVars>
          <dgm:bulletEnabled val="1"/>
        </dgm:presLayoutVars>
      </dgm:prSet>
      <dgm:spPr/>
    </dgm:pt>
    <dgm:pt modelId="{D9A35437-1AF7-4F2E-A792-A3B360963D3C}" type="pres">
      <dgm:prSet presAssocID="{223BF42F-01D4-4225-9F14-70131BA27284}" presName="FiveNodes_3" presStyleLbl="node1" presStyleIdx="2" presStyleCnt="5">
        <dgm:presLayoutVars>
          <dgm:bulletEnabled val="1"/>
        </dgm:presLayoutVars>
      </dgm:prSet>
      <dgm:spPr/>
    </dgm:pt>
    <dgm:pt modelId="{A44C8530-84C2-4AFC-B97F-9CCD795DF6F6}" type="pres">
      <dgm:prSet presAssocID="{223BF42F-01D4-4225-9F14-70131BA27284}" presName="FiveNodes_4" presStyleLbl="node1" presStyleIdx="3" presStyleCnt="5">
        <dgm:presLayoutVars>
          <dgm:bulletEnabled val="1"/>
        </dgm:presLayoutVars>
      </dgm:prSet>
      <dgm:spPr/>
    </dgm:pt>
    <dgm:pt modelId="{E15A6243-B6A3-4CDB-AC03-79FBD7563E98}" type="pres">
      <dgm:prSet presAssocID="{223BF42F-01D4-4225-9F14-70131BA27284}" presName="FiveNodes_5" presStyleLbl="node1" presStyleIdx="4" presStyleCnt="5">
        <dgm:presLayoutVars>
          <dgm:bulletEnabled val="1"/>
        </dgm:presLayoutVars>
      </dgm:prSet>
      <dgm:spPr/>
    </dgm:pt>
    <dgm:pt modelId="{7AC7C536-3E45-43C1-B146-C93AAD951864}" type="pres">
      <dgm:prSet presAssocID="{223BF42F-01D4-4225-9F14-70131BA27284}" presName="FiveConn_1-2" presStyleLbl="fgAccFollowNode1" presStyleIdx="0" presStyleCnt="4">
        <dgm:presLayoutVars>
          <dgm:bulletEnabled val="1"/>
        </dgm:presLayoutVars>
      </dgm:prSet>
      <dgm:spPr/>
    </dgm:pt>
    <dgm:pt modelId="{FCACD769-0012-426F-923C-E0D2908E6179}" type="pres">
      <dgm:prSet presAssocID="{223BF42F-01D4-4225-9F14-70131BA27284}" presName="FiveConn_2-3" presStyleLbl="fgAccFollowNode1" presStyleIdx="1" presStyleCnt="4">
        <dgm:presLayoutVars>
          <dgm:bulletEnabled val="1"/>
        </dgm:presLayoutVars>
      </dgm:prSet>
      <dgm:spPr/>
    </dgm:pt>
    <dgm:pt modelId="{872398A7-0D12-4A4A-9113-63186DCC5E7E}" type="pres">
      <dgm:prSet presAssocID="{223BF42F-01D4-4225-9F14-70131BA27284}" presName="FiveConn_3-4" presStyleLbl="fgAccFollowNode1" presStyleIdx="2" presStyleCnt="4">
        <dgm:presLayoutVars>
          <dgm:bulletEnabled val="1"/>
        </dgm:presLayoutVars>
      </dgm:prSet>
      <dgm:spPr/>
    </dgm:pt>
    <dgm:pt modelId="{8532AE7C-0CD7-473F-A5C4-0E3AC3095354}" type="pres">
      <dgm:prSet presAssocID="{223BF42F-01D4-4225-9F14-70131BA27284}" presName="FiveConn_4-5" presStyleLbl="fgAccFollowNode1" presStyleIdx="3" presStyleCnt="4">
        <dgm:presLayoutVars>
          <dgm:bulletEnabled val="1"/>
        </dgm:presLayoutVars>
      </dgm:prSet>
      <dgm:spPr/>
    </dgm:pt>
    <dgm:pt modelId="{EAEC767E-0063-4B0D-8473-B3326BB09FB0}" type="pres">
      <dgm:prSet presAssocID="{223BF42F-01D4-4225-9F14-70131BA27284}" presName="FiveNodes_1_text" presStyleLbl="node1" presStyleIdx="4" presStyleCnt="5">
        <dgm:presLayoutVars>
          <dgm:bulletEnabled val="1"/>
        </dgm:presLayoutVars>
      </dgm:prSet>
      <dgm:spPr/>
    </dgm:pt>
    <dgm:pt modelId="{397A061E-8E26-4EE9-9AC0-F15C5EFED7F7}" type="pres">
      <dgm:prSet presAssocID="{223BF42F-01D4-4225-9F14-70131BA27284}" presName="FiveNodes_2_text" presStyleLbl="node1" presStyleIdx="4" presStyleCnt="5">
        <dgm:presLayoutVars>
          <dgm:bulletEnabled val="1"/>
        </dgm:presLayoutVars>
      </dgm:prSet>
      <dgm:spPr/>
    </dgm:pt>
    <dgm:pt modelId="{23B5E4F1-B102-4004-84B8-E76CD24F121E}" type="pres">
      <dgm:prSet presAssocID="{223BF42F-01D4-4225-9F14-70131BA27284}" presName="FiveNodes_3_text" presStyleLbl="node1" presStyleIdx="4" presStyleCnt="5">
        <dgm:presLayoutVars>
          <dgm:bulletEnabled val="1"/>
        </dgm:presLayoutVars>
      </dgm:prSet>
      <dgm:spPr/>
    </dgm:pt>
    <dgm:pt modelId="{A0375674-BA80-498B-9D82-6B0F5CCCCAE0}" type="pres">
      <dgm:prSet presAssocID="{223BF42F-01D4-4225-9F14-70131BA27284}" presName="FiveNodes_4_text" presStyleLbl="node1" presStyleIdx="4" presStyleCnt="5">
        <dgm:presLayoutVars>
          <dgm:bulletEnabled val="1"/>
        </dgm:presLayoutVars>
      </dgm:prSet>
      <dgm:spPr/>
    </dgm:pt>
    <dgm:pt modelId="{76D081F0-5E7C-4517-AC88-169CB3E947D6}" type="pres">
      <dgm:prSet presAssocID="{223BF42F-01D4-4225-9F14-70131BA2728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995D304-C027-4FE8-AE6A-2E47FBF04D31}" type="presOf" srcId="{BC70081C-CDA7-4384-89AB-EE11A6CF9FB5}" destId="{8532AE7C-0CD7-473F-A5C4-0E3AC3095354}" srcOrd="0" destOrd="0" presId="urn:microsoft.com/office/officeart/2005/8/layout/vProcess5"/>
    <dgm:cxn modelId="{E4E7650B-EE05-4E62-8FB1-167CCFF78A95}" type="presOf" srcId="{B440D725-32C2-49EA-BE86-D7064FB75628}" destId="{872398A7-0D12-4A4A-9113-63186DCC5E7E}" srcOrd="0" destOrd="0" presId="urn:microsoft.com/office/officeart/2005/8/layout/vProcess5"/>
    <dgm:cxn modelId="{8F9B990E-DBBC-476A-BFCE-DAF106300949}" type="presOf" srcId="{540EB2AE-1041-4A86-8BA2-50ECE9C3AA91}" destId="{FCACD769-0012-426F-923C-E0D2908E6179}" srcOrd="0" destOrd="0" presId="urn:microsoft.com/office/officeart/2005/8/layout/vProcess5"/>
    <dgm:cxn modelId="{8C61FC1F-8CD1-48A2-AA88-086FE69706DB}" type="presOf" srcId="{75CC1E95-2EA1-43BF-8FF7-9ED8656BD80D}" destId="{76D081F0-5E7C-4517-AC88-169CB3E947D6}" srcOrd="1" destOrd="0" presId="urn:microsoft.com/office/officeart/2005/8/layout/vProcess5"/>
    <dgm:cxn modelId="{F2469420-32E6-4E22-995D-AC5D09B9EA7E}" type="presOf" srcId="{5B541F4B-9DFA-415B-A00D-D368B372F7DC}" destId="{A44C8530-84C2-4AFC-B97F-9CCD795DF6F6}" srcOrd="0" destOrd="0" presId="urn:microsoft.com/office/officeart/2005/8/layout/vProcess5"/>
    <dgm:cxn modelId="{8C58F037-7981-464E-8172-B9A5B1306EA6}" srcId="{223BF42F-01D4-4225-9F14-70131BA27284}" destId="{5B541F4B-9DFA-415B-A00D-D368B372F7DC}" srcOrd="3" destOrd="0" parTransId="{45E70706-F556-490E-BA3B-832EAA289CD2}" sibTransId="{BC70081C-CDA7-4384-89AB-EE11A6CF9FB5}"/>
    <dgm:cxn modelId="{544F1863-B3B6-47C1-9874-115EAA689288}" type="presOf" srcId="{223BF42F-01D4-4225-9F14-70131BA27284}" destId="{B79006D9-B5CC-4188-8C63-4A7AF2FFF4A7}" srcOrd="0" destOrd="0" presId="urn:microsoft.com/office/officeart/2005/8/layout/vProcess5"/>
    <dgm:cxn modelId="{6DBD256E-5FA9-4E4E-8EE0-CC4101C8612E}" type="presOf" srcId="{1D1462B3-3ADF-486B-BB66-0AC9B60ADE7D}" destId="{EAEC767E-0063-4B0D-8473-B3326BB09FB0}" srcOrd="1" destOrd="0" presId="urn:microsoft.com/office/officeart/2005/8/layout/vProcess5"/>
    <dgm:cxn modelId="{C5076151-0AEE-4036-AA0A-46DE6A4C3F55}" srcId="{223BF42F-01D4-4225-9F14-70131BA27284}" destId="{11690458-BE4B-44E0-A2CB-5DFB58AFE4DF}" srcOrd="2" destOrd="0" parTransId="{4EC161A3-BD82-4EBD-896C-3F7967A40F09}" sibTransId="{B440D725-32C2-49EA-BE86-D7064FB75628}"/>
    <dgm:cxn modelId="{70EC0153-2719-4001-8999-2BDFB79CB992}" type="presOf" srcId="{5B541F4B-9DFA-415B-A00D-D368B372F7DC}" destId="{A0375674-BA80-498B-9D82-6B0F5CCCCAE0}" srcOrd="1" destOrd="0" presId="urn:microsoft.com/office/officeart/2005/8/layout/vProcess5"/>
    <dgm:cxn modelId="{78BEA453-F0AC-41E9-A067-6FD95A8FC194}" type="presOf" srcId="{DCC09CA0-8B95-4F95-8166-19A2CA621E2B}" destId="{7AC7C536-3E45-43C1-B146-C93AAD951864}" srcOrd="0" destOrd="0" presId="urn:microsoft.com/office/officeart/2005/8/layout/vProcess5"/>
    <dgm:cxn modelId="{A681B55A-DAC6-4346-9BF1-FDEF6F1E6132}" type="presOf" srcId="{11690458-BE4B-44E0-A2CB-5DFB58AFE4DF}" destId="{23B5E4F1-B102-4004-84B8-E76CD24F121E}" srcOrd="1" destOrd="0" presId="urn:microsoft.com/office/officeart/2005/8/layout/vProcess5"/>
    <dgm:cxn modelId="{BDC2BB84-C4A8-4946-9151-5D7C02FEF8DD}" type="presOf" srcId="{3C806EEB-410D-4263-BC43-BE62019FEB65}" destId="{05FE766E-E68A-49D1-8A22-85B3E612D8A3}" srcOrd="0" destOrd="0" presId="urn:microsoft.com/office/officeart/2005/8/layout/vProcess5"/>
    <dgm:cxn modelId="{DBC493AA-91DF-443F-A79F-36D792876659}" type="presOf" srcId="{1D1462B3-3ADF-486B-BB66-0AC9B60ADE7D}" destId="{75FCED56-B26D-4856-AF50-C1400F5AB9C9}" srcOrd="0" destOrd="0" presId="urn:microsoft.com/office/officeart/2005/8/layout/vProcess5"/>
    <dgm:cxn modelId="{B9EB04B2-9F03-4950-840E-B4AEFA632BD9}" srcId="{223BF42F-01D4-4225-9F14-70131BA27284}" destId="{1D1462B3-3ADF-486B-BB66-0AC9B60ADE7D}" srcOrd="0" destOrd="0" parTransId="{A542D740-44B7-4B60-99E5-E8F35C490BDA}" sibTransId="{DCC09CA0-8B95-4F95-8166-19A2CA621E2B}"/>
    <dgm:cxn modelId="{7436B5CA-E78A-4BEB-A1D3-94D16CF370D9}" type="presOf" srcId="{3C806EEB-410D-4263-BC43-BE62019FEB65}" destId="{397A061E-8E26-4EE9-9AC0-F15C5EFED7F7}" srcOrd="1" destOrd="0" presId="urn:microsoft.com/office/officeart/2005/8/layout/vProcess5"/>
    <dgm:cxn modelId="{94DE31D6-FC58-4266-B1E5-4FD96FAE7045}" type="presOf" srcId="{11690458-BE4B-44E0-A2CB-5DFB58AFE4DF}" destId="{D9A35437-1AF7-4F2E-A792-A3B360963D3C}" srcOrd="0" destOrd="0" presId="urn:microsoft.com/office/officeart/2005/8/layout/vProcess5"/>
    <dgm:cxn modelId="{A07122F0-4D29-4432-B12A-FAE1D0371B46}" srcId="{223BF42F-01D4-4225-9F14-70131BA27284}" destId="{75CC1E95-2EA1-43BF-8FF7-9ED8656BD80D}" srcOrd="4" destOrd="0" parTransId="{FC3D8F14-8911-465B-B4C6-73A2297C45F2}" sibTransId="{1199571F-F950-4538-A989-16AFBAD81E2C}"/>
    <dgm:cxn modelId="{AD3032F0-2E4D-47AE-AF18-C730A09C11F4}" type="presOf" srcId="{75CC1E95-2EA1-43BF-8FF7-9ED8656BD80D}" destId="{E15A6243-B6A3-4CDB-AC03-79FBD7563E98}" srcOrd="0" destOrd="0" presId="urn:microsoft.com/office/officeart/2005/8/layout/vProcess5"/>
    <dgm:cxn modelId="{AF92ACF0-1162-44C6-BA82-892FB1CAD5B5}" srcId="{223BF42F-01D4-4225-9F14-70131BA27284}" destId="{3C806EEB-410D-4263-BC43-BE62019FEB65}" srcOrd="1" destOrd="0" parTransId="{FD098D29-0429-41F1-AEF2-05ABD291436B}" sibTransId="{540EB2AE-1041-4A86-8BA2-50ECE9C3AA91}"/>
    <dgm:cxn modelId="{41129C93-E043-49FC-9F53-22DA971EB24F}" type="presParOf" srcId="{B79006D9-B5CC-4188-8C63-4A7AF2FFF4A7}" destId="{1559F78F-310A-4FD8-BCE7-001AEF6E4119}" srcOrd="0" destOrd="0" presId="urn:microsoft.com/office/officeart/2005/8/layout/vProcess5"/>
    <dgm:cxn modelId="{57112C1E-CAD5-4CA3-8DA1-FAEBB4CD6F1A}" type="presParOf" srcId="{B79006D9-B5CC-4188-8C63-4A7AF2FFF4A7}" destId="{75FCED56-B26D-4856-AF50-C1400F5AB9C9}" srcOrd="1" destOrd="0" presId="urn:microsoft.com/office/officeart/2005/8/layout/vProcess5"/>
    <dgm:cxn modelId="{B7BDEF2E-15D7-4D8C-8036-91E450385BA6}" type="presParOf" srcId="{B79006D9-B5CC-4188-8C63-4A7AF2FFF4A7}" destId="{05FE766E-E68A-49D1-8A22-85B3E612D8A3}" srcOrd="2" destOrd="0" presId="urn:microsoft.com/office/officeart/2005/8/layout/vProcess5"/>
    <dgm:cxn modelId="{33930A4B-798C-40DF-9DD5-ACF6D02405E4}" type="presParOf" srcId="{B79006D9-B5CC-4188-8C63-4A7AF2FFF4A7}" destId="{D9A35437-1AF7-4F2E-A792-A3B360963D3C}" srcOrd="3" destOrd="0" presId="urn:microsoft.com/office/officeart/2005/8/layout/vProcess5"/>
    <dgm:cxn modelId="{19652D34-58E7-4E62-A36D-A593D4001597}" type="presParOf" srcId="{B79006D9-B5CC-4188-8C63-4A7AF2FFF4A7}" destId="{A44C8530-84C2-4AFC-B97F-9CCD795DF6F6}" srcOrd="4" destOrd="0" presId="urn:microsoft.com/office/officeart/2005/8/layout/vProcess5"/>
    <dgm:cxn modelId="{CB06BF98-B945-4B09-8AFC-E7FC4C4ACF40}" type="presParOf" srcId="{B79006D9-B5CC-4188-8C63-4A7AF2FFF4A7}" destId="{E15A6243-B6A3-4CDB-AC03-79FBD7563E98}" srcOrd="5" destOrd="0" presId="urn:microsoft.com/office/officeart/2005/8/layout/vProcess5"/>
    <dgm:cxn modelId="{52594170-8907-4BAB-B219-1C431DD090AD}" type="presParOf" srcId="{B79006D9-B5CC-4188-8C63-4A7AF2FFF4A7}" destId="{7AC7C536-3E45-43C1-B146-C93AAD951864}" srcOrd="6" destOrd="0" presId="urn:microsoft.com/office/officeart/2005/8/layout/vProcess5"/>
    <dgm:cxn modelId="{74C82379-4423-4418-87E7-B8D038E6A534}" type="presParOf" srcId="{B79006D9-B5CC-4188-8C63-4A7AF2FFF4A7}" destId="{FCACD769-0012-426F-923C-E0D2908E6179}" srcOrd="7" destOrd="0" presId="urn:microsoft.com/office/officeart/2005/8/layout/vProcess5"/>
    <dgm:cxn modelId="{CFF90982-6145-4EBD-A017-4EB37539DCCF}" type="presParOf" srcId="{B79006D9-B5CC-4188-8C63-4A7AF2FFF4A7}" destId="{872398A7-0D12-4A4A-9113-63186DCC5E7E}" srcOrd="8" destOrd="0" presId="urn:microsoft.com/office/officeart/2005/8/layout/vProcess5"/>
    <dgm:cxn modelId="{916E7AD9-7501-4EDC-9E3A-A55D9FA947F9}" type="presParOf" srcId="{B79006D9-B5CC-4188-8C63-4A7AF2FFF4A7}" destId="{8532AE7C-0CD7-473F-A5C4-0E3AC3095354}" srcOrd="9" destOrd="0" presId="urn:microsoft.com/office/officeart/2005/8/layout/vProcess5"/>
    <dgm:cxn modelId="{C081AC6C-17AF-4866-A65B-D1A93409CE63}" type="presParOf" srcId="{B79006D9-B5CC-4188-8C63-4A7AF2FFF4A7}" destId="{EAEC767E-0063-4B0D-8473-B3326BB09FB0}" srcOrd="10" destOrd="0" presId="urn:microsoft.com/office/officeart/2005/8/layout/vProcess5"/>
    <dgm:cxn modelId="{4E8FD5D5-E9B9-40AC-88AB-C548604B7994}" type="presParOf" srcId="{B79006D9-B5CC-4188-8C63-4A7AF2FFF4A7}" destId="{397A061E-8E26-4EE9-9AC0-F15C5EFED7F7}" srcOrd="11" destOrd="0" presId="urn:microsoft.com/office/officeart/2005/8/layout/vProcess5"/>
    <dgm:cxn modelId="{0FADAC21-5733-4FAC-96A7-A6CD56C4DD8C}" type="presParOf" srcId="{B79006D9-B5CC-4188-8C63-4A7AF2FFF4A7}" destId="{23B5E4F1-B102-4004-84B8-E76CD24F121E}" srcOrd="12" destOrd="0" presId="urn:microsoft.com/office/officeart/2005/8/layout/vProcess5"/>
    <dgm:cxn modelId="{ACDD47E8-214C-4D73-B919-DBC4B5DF65FF}" type="presParOf" srcId="{B79006D9-B5CC-4188-8C63-4A7AF2FFF4A7}" destId="{A0375674-BA80-498B-9D82-6B0F5CCCCAE0}" srcOrd="13" destOrd="0" presId="urn:microsoft.com/office/officeart/2005/8/layout/vProcess5"/>
    <dgm:cxn modelId="{94C01F74-690E-4CEF-AA39-94AAC89936EE}" type="presParOf" srcId="{B79006D9-B5CC-4188-8C63-4A7AF2FFF4A7}" destId="{76D081F0-5E7C-4517-AC88-169CB3E947D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A06FCE-BA43-4B48-82D9-974B2BCBA09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AFCD35-B17F-45A5-94A6-D895F04562E6}">
      <dgm:prSet/>
      <dgm:spPr/>
      <dgm:t>
        <a:bodyPr/>
        <a:lstStyle/>
        <a:p>
          <a:r>
            <a:rPr lang="en-US"/>
            <a:t>I was able to learn more about the object-oriented programming basics</a:t>
          </a:r>
        </a:p>
      </dgm:t>
    </dgm:pt>
    <dgm:pt modelId="{9A2A28CE-5635-4FDD-B1C2-849390F6926F}" type="parTrans" cxnId="{62E04D36-27AF-4042-BB4C-B210A6CA95B3}">
      <dgm:prSet/>
      <dgm:spPr/>
      <dgm:t>
        <a:bodyPr/>
        <a:lstStyle/>
        <a:p>
          <a:endParaRPr lang="en-US"/>
        </a:p>
      </dgm:t>
    </dgm:pt>
    <dgm:pt modelId="{CD799239-F020-4E59-8D78-AD97591A6EF7}" type="sibTrans" cxnId="{62E04D36-27AF-4042-BB4C-B210A6CA95B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8C68991-14D6-4526-A171-319A8F182CE5}">
      <dgm:prSet/>
      <dgm:spPr/>
      <dgm:t>
        <a:bodyPr/>
        <a:lstStyle/>
        <a:p>
          <a:r>
            <a:rPr lang="en-US"/>
            <a:t>I learned how to design classes that help track progress of watching a TV show and gives recommendations based on the genre that they enjoy.</a:t>
          </a:r>
        </a:p>
      </dgm:t>
    </dgm:pt>
    <dgm:pt modelId="{E9F7E6AD-6FEB-4545-9CD6-42A85E6AF045}" type="parTrans" cxnId="{E528D3B0-4ABC-411F-B7D7-CB9C4A4CE339}">
      <dgm:prSet/>
      <dgm:spPr/>
      <dgm:t>
        <a:bodyPr/>
        <a:lstStyle/>
        <a:p>
          <a:endParaRPr lang="en-US"/>
        </a:p>
      </dgm:t>
    </dgm:pt>
    <dgm:pt modelId="{CEBE7349-1C9D-48FD-939B-E6AF5A291EED}" type="sibTrans" cxnId="{E528D3B0-4ABC-411F-B7D7-CB9C4A4CE33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3F48523-C71D-4FFC-8FBE-496F3A604149}">
      <dgm:prSet/>
      <dgm:spPr/>
      <dgm:t>
        <a:bodyPr/>
        <a:lstStyle/>
        <a:p>
          <a:r>
            <a:rPr lang="en-US"/>
            <a:t>I learned how to make an app using JavaFX that lets a user interact with adding shows, updating progress, and giving recommendations</a:t>
          </a:r>
        </a:p>
      </dgm:t>
    </dgm:pt>
    <dgm:pt modelId="{461E2C76-45F2-48E4-9180-2C35BFA09F4F}" type="parTrans" cxnId="{F81B4675-FE50-47CC-B0FE-D8AB1B0BB96D}">
      <dgm:prSet/>
      <dgm:spPr/>
      <dgm:t>
        <a:bodyPr/>
        <a:lstStyle/>
        <a:p>
          <a:endParaRPr lang="en-US"/>
        </a:p>
      </dgm:t>
    </dgm:pt>
    <dgm:pt modelId="{36665DE9-254B-472E-959A-DF1CDF273A9F}" type="sibTrans" cxnId="{F81B4675-FE50-47CC-B0FE-D8AB1B0BB96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E8A0EB5-DFA4-4BCD-B4AC-2D8CD2879286}">
      <dgm:prSet/>
      <dgm:spPr/>
      <dgm:t>
        <a:bodyPr/>
        <a:lstStyle/>
        <a:p>
          <a:r>
            <a:rPr lang="en-US"/>
            <a:t>I learned how to make UML class diagrams that helped me structure what my code would ultimately do in the end</a:t>
          </a:r>
        </a:p>
      </dgm:t>
    </dgm:pt>
    <dgm:pt modelId="{7BB7975A-B6A6-485C-A0B2-645562D22A59}" type="parTrans" cxnId="{259781F4-FDA7-43EB-8ADF-6830288EFD47}">
      <dgm:prSet/>
      <dgm:spPr/>
      <dgm:t>
        <a:bodyPr/>
        <a:lstStyle/>
        <a:p>
          <a:endParaRPr lang="en-US"/>
        </a:p>
      </dgm:t>
    </dgm:pt>
    <dgm:pt modelId="{D22FD4EE-B2ED-49F3-A338-CB1CE4A9ED19}" type="sibTrans" cxnId="{259781F4-FDA7-43EB-8ADF-6830288EFD4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F8C5680-1781-456C-8630-FDCCFE775E4B}" type="pres">
      <dgm:prSet presAssocID="{29A06FCE-BA43-4B48-82D9-974B2BCBA094}" presName="Name0" presStyleCnt="0">
        <dgm:presLayoutVars>
          <dgm:animLvl val="lvl"/>
          <dgm:resizeHandles val="exact"/>
        </dgm:presLayoutVars>
      </dgm:prSet>
      <dgm:spPr/>
    </dgm:pt>
    <dgm:pt modelId="{29698424-D0C1-43A1-8E44-7BE14B17C874}" type="pres">
      <dgm:prSet presAssocID="{1FAFCD35-B17F-45A5-94A6-D895F04562E6}" presName="compositeNode" presStyleCnt="0">
        <dgm:presLayoutVars>
          <dgm:bulletEnabled val="1"/>
        </dgm:presLayoutVars>
      </dgm:prSet>
      <dgm:spPr/>
    </dgm:pt>
    <dgm:pt modelId="{718369B1-75C3-4DE2-A5A3-E6DDFD05CD4E}" type="pres">
      <dgm:prSet presAssocID="{1FAFCD35-B17F-45A5-94A6-D895F04562E6}" presName="bgRect" presStyleLbl="bgAccFollowNode1" presStyleIdx="0" presStyleCnt="4"/>
      <dgm:spPr/>
    </dgm:pt>
    <dgm:pt modelId="{6EE94662-F71D-4AE4-9537-F3DF216296FD}" type="pres">
      <dgm:prSet presAssocID="{CD799239-F020-4E59-8D78-AD97591A6EF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895382A-30C8-45D7-AFE2-2BCEC3BCD1D6}" type="pres">
      <dgm:prSet presAssocID="{1FAFCD35-B17F-45A5-94A6-D895F04562E6}" presName="bottomLine" presStyleLbl="alignNode1" presStyleIdx="1" presStyleCnt="8">
        <dgm:presLayoutVars/>
      </dgm:prSet>
      <dgm:spPr/>
    </dgm:pt>
    <dgm:pt modelId="{0D70F561-1ACE-49BA-83D7-09FE26BF5B23}" type="pres">
      <dgm:prSet presAssocID="{1FAFCD35-B17F-45A5-94A6-D895F04562E6}" presName="nodeText" presStyleLbl="bgAccFollowNode1" presStyleIdx="0" presStyleCnt="4">
        <dgm:presLayoutVars>
          <dgm:bulletEnabled val="1"/>
        </dgm:presLayoutVars>
      </dgm:prSet>
      <dgm:spPr/>
    </dgm:pt>
    <dgm:pt modelId="{42FD290B-3423-4912-805E-66D5A515A77E}" type="pres">
      <dgm:prSet presAssocID="{CD799239-F020-4E59-8D78-AD97591A6EF7}" presName="sibTrans" presStyleCnt="0"/>
      <dgm:spPr/>
    </dgm:pt>
    <dgm:pt modelId="{9A83F04F-3A1D-4271-B3C4-3016A97ECE02}" type="pres">
      <dgm:prSet presAssocID="{E8C68991-14D6-4526-A171-319A8F182CE5}" presName="compositeNode" presStyleCnt="0">
        <dgm:presLayoutVars>
          <dgm:bulletEnabled val="1"/>
        </dgm:presLayoutVars>
      </dgm:prSet>
      <dgm:spPr/>
    </dgm:pt>
    <dgm:pt modelId="{6BC07A0B-496C-4ABA-BAE7-FF3BDDCF5FB4}" type="pres">
      <dgm:prSet presAssocID="{E8C68991-14D6-4526-A171-319A8F182CE5}" presName="bgRect" presStyleLbl="bgAccFollowNode1" presStyleIdx="1" presStyleCnt="4"/>
      <dgm:spPr/>
    </dgm:pt>
    <dgm:pt modelId="{66BF7428-F168-4CC0-8605-DF8E09DB0561}" type="pres">
      <dgm:prSet presAssocID="{CEBE7349-1C9D-48FD-939B-E6AF5A291EE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97C3CC9-BD61-48C0-8851-C89635D611E7}" type="pres">
      <dgm:prSet presAssocID="{E8C68991-14D6-4526-A171-319A8F182CE5}" presName="bottomLine" presStyleLbl="alignNode1" presStyleIdx="3" presStyleCnt="8">
        <dgm:presLayoutVars/>
      </dgm:prSet>
      <dgm:spPr/>
    </dgm:pt>
    <dgm:pt modelId="{7F994AA1-3CE4-46B4-8F64-68CEE2B1753B}" type="pres">
      <dgm:prSet presAssocID="{E8C68991-14D6-4526-A171-319A8F182CE5}" presName="nodeText" presStyleLbl="bgAccFollowNode1" presStyleIdx="1" presStyleCnt="4">
        <dgm:presLayoutVars>
          <dgm:bulletEnabled val="1"/>
        </dgm:presLayoutVars>
      </dgm:prSet>
      <dgm:spPr/>
    </dgm:pt>
    <dgm:pt modelId="{1703D73E-B566-47E9-BD64-0E245B0EACA5}" type="pres">
      <dgm:prSet presAssocID="{CEBE7349-1C9D-48FD-939B-E6AF5A291EED}" presName="sibTrans" presStyleCnt="0"/>
      <dgm:spPr/>
    </dgm:pt>
    <dgm:pt modelId="{007B31D5-3A89-432C-8CF2-ABBEF75235A5}" type="pres">
      <dgm:prSet presAssocID="{A3F48523-C71D-4FFC-8FBE-496F3A604149}" presName="compositeNode" presStyleCnt="0">
        <dgm:presLayoutVars>
          <dgm:bulletEnabled val="1"/>
        </dgm:presLayoutVars>
      </dgm:prSet>
      <dgm:spPr/>
    </dgm:pt>
    <dgm:pt modelId="{25211AB0-EE70-4D77-9FF0-ECAC436FA715}" type="pres">
      <dgm:prSet presAssocID="{A3F48523-C71D-4FFC-8FBE-496F3A604149}" presName="bgRect" presStyleLbl="bgAccFollowNode1" presStyleIdx="2" presStyleCnt="4"/>
      <dgm:spPr/>
    </dgm:pt>
    <dgm:pt modelId="{01700FBA-3882-4AC2-8640-FD7519DF95E2}" type="pres">
      <dgm:prSet presAssocID="{36665DE9-254B-472E-959A-DF1CDF273A9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ED7B7B3-15AD-494D-90A6-B51AB575324E}" type="pres">
      <dgm:prSet presAssocID="{A3F48523-C71D-4FFC-8FBE-496F3A604149}" presName="bottomLine" presStyleLbl="alignNode1" presStyleIdx="5" presStyleCnt="8">
        <dgm:presLayoutVars/>
      </dgm:prSet>
      <dgm:spPr/>
    </dgm:pt>
    <dgm:pt modelId="{D33D2592-EB70-489F-B0AF-C34B83CF54B6}" type="pres">
      <dgm:prSet presAssocID="{A3F48523-C71D-4FFC-8FBE-496F3A604149}" presName="nodeText" presStyleLbl="bgAccFollowNode1" presStyleIdx="2" presStyleCnt="4">
        <dgm:presLayoutVars>
          <dgm:bulletEnabled val="1"/>
        </dgm:presLayoutVars>
      </dgm:prSet>
      <dgm:spPr/>
    </dgm:pt>
    <dgm:pt modelId="{6278D6C3-AEDD-466B-BD91-31B98E691A36}" type="pres">
      <dgm:prSet presAssocID="{36665DE9-254B-472E-959A-DF1CDF273A9F}" presName="sibTrans" presStyleCnt="0"/>
      <dgm:spPr/>
    </dgm:pt>
    <dgm:pt modelId="{7DCBFA31-AFCC-4817-A933-2342FBEED2E1}" type="pres">
      <dgm:prSet presAssocID="{8E8A0EB5-DFA4-4BCD-B4AC-2D8CD2879286}" presName="compositeNode" presStyleCnt="0">
        <dgm:presLayoutVars>
          <dgm:bulletEnabled val="1"/>
        </dgm:presLayoutVars>
      </dgm:prSet>
      <dgm:spPr/>
    </dgm:pt>
    <dgm:pt modelId="{66527C92-3743-4D7A-88E5-E03239EE9936}" type="pres">
      <dgm:prSet presAssocID="{8E8A0EB5-DFA4-4BCD-B4AC-2D8CD2879286}" presName="bgRect" presStyleLbl="bgAccFollowNode1" presStyleIdx="3" presStyleCnt="4"/>
      <dgm:spPr/>
    </dgm:pt>
    <dgm:pt modelId="{F71FEC2B-5340-4AD4-AC67-6334EF8F9F0F}" type="pres">
      <dgm:prSet presAssocID="{D22FD4EE-B2ED-49F3-A338-CB1CE4A9ED1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0582507-1E25-40AE-90F5-460E76F4C617}" type="pres">
      <dgm:prSet presAssocID="{8E8A0EB5-DFA4-4BCD-B4AC-2D8CD2879286}" presName="bottomLine" presStyleLbl="alignNode1" presStyleIdx="7" presStyleCnt="8">
        <dgm:presLayoutVars/>
      </dgm:prSet>
      <dgm:spPr/>
    </dgm:pt>
    <dgm:pt modelId="{2BAB66A4-726E-4279-81FC-F5E094DC7D0C}" type="pres">
      <dgm:prSet presAssocID="{8E8A0EB5-DFA4-4BCD-B4AC-2D8CD287928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119B908-3157-4A41-8937-73345F82E186}" type="presOf" srcId="{29A06FCE-BA43-4B48-82D9-974B2BCBA094}" destId="{FF8C5680-1781-456C-8630-FDCCFE775E4B}" srcOrd="0" destOrd="0" presId="urn:microsoft.com/office/officeart/2016/7/layout/BasicLinearProcessNumbered"/>
    <dgm:cxn modelId="{17B18015-6F47-4467-85BF-6404C123DC25}" type="presOf" srcId="{CEBE7349-1C9D-48FD-939B-E6AF5A291EED}" destId="{66BF7428-F168-4CC0-8605-DF8E09DB0561}" srcOrd="0" destOrd="0" presId="urn:microsoft.com/office/officeart/2016/7/layout/BasicLinearProcessNumbered"/>
    <dgm:cxn modelId="{80A57E1D-9009-472A-AE7D-B435C09DCA0F}" type="presOf" srcId="{8E8A0EB5-DFA4-4BCD-B4AC-2D8CD2879286}" destId="{2BAB66A4-726E-4279-81FC-F5E094DC7D0C}" srcOrd="1" destOrd="0" presId="urn:microsoft.com/office/officeart/2016/7/layout/BasicLinearProcessNumbered"/>
    <dgm:cxn modelId="{1D82B722-7428-4CCA-813C-8EDC19E28C0A}" type="presOf" srcId="{1FAFCD35-B17F-45A5-94A6-D895F04562E6}" destId="{0D70F561-1ACE-49BA-83D7-09FE26BF5B23}" srcOrd="1" destOrd="0" presId="urn:microsoft.com/office/officeart/2016/7/layout/BasicLinearProcessNumbered"/>
    <dgm:cxn modelId="{62E04D36-27AF-4042-BB4C-B210A6CA95B3}" srcId="{29A06FCE-BA43-4B48-82D9-974B2BCBA094}" destId="{1FAFCD35-B17F-45A5-94A6-D895F04562E6}" srcOrd="0" destOrd="0" parTransId="{9A2A28CE-5635-4FDD-B1C2-849390F6926F}" sibTransId="{CD799239-F020-4E59-8D78-AD97591A6EF7}"/>
    <dgm:cxn modelId="{C5A49D3C-13CE-431F-9068-74E0C17CB480}" type="presOf" srcId="{A3F48523-C71D-4FFC-8FBE-496F3A604149}" destId="{25211AB0-EE70-4D77-9FF0-ECAC436FA715}" srcOrd="0" destOrd="0" presId="urn:microsoft.com/office/officeart/2016/7/layout/BasicLinearProcessNumbered"/>
    <dgm:cxn modelId="{DA5B8946-15C5-4678-BFA5-0BBAE7A5CA55}" type="presOf" srcId="{D22FD4EE-B2ED-49F3-A338-CB1CE4A9ED19}" destId="{F71FEC2B-5340-4AD4-AC67-6334EF8F9F0F}" srcOrd="0" destOrd="0" presId="urn:microsoft.com/office/officeart/2016/7/layout/BasicLinearProcessNumbered"/>
    <dgm:cxn modelId="{D26A956A-D08D-4BFC-9B3C-335D571D2920}" type="presOf" srcId="{A3F48523-C71D-4FFC-8FBE-496F3A604149}" destId="{D33D2592-EB70-489F-B0AF-C34B83CF54B6}" srcOrd="1" destOrd="0" presId="urn:microsoft.com/office/officeart/2016/7/layout/BasicLinearProcessNumbered"/>
    <dgm:cxn modelId="{F81B4675-FE50-47CC-B0FE-D8AB1B0BB96D}" srcId="{29A06FCE-BA43-4B48-82D9-974B2BCBA094}" destId="{A3F48523-C71D-4FFC-8FBE-496F3A604149}" srcOrd="2" destOrd="0" parTransId="{461E2C76-45F2-48E4-9180-2C35BFA09F4F}" sibTransId="{36665DE9-254B-472E-959A-DF1CDF273A9F}"/>
    <dgm:cxn modelId="{A8B92F83-3B73-42FA-B2E6-76D073B88681}" type="presOf" srcId="{E8C68991-14D6-4526-A171-319A8F182CE5}" destId="{7F994AA1-3CE4-46B4-8F64-68CEE2B1753B}" srcOrd="1" destOrd="0" presId="urn:microsoft.com/office/officeart/2016/7/layout/BasicLinearProcessNumbered"/>
    <dgm:cxn modelId="{C2225A8E-194F-4301-871C-042562B4C281}" type="presOf" srcId="{E8C68991-14D6-4526-A171-319A8F182CE5}" destId="{6BC07A0B-496C-4ABA-BAE7-FF3BDDCF5FB4}" srcOrd="0" destOrd="0" presId="urn:microsoft.com/office/officeart/2016/7/layout/BasicLinearProcessNumbered"/>
    <dgm:cxn modelId="{E528D3B0-4ABC-411F-B7D7-CB9C4A4CE339}" srcId="{29A06FCE-BA43-4B48-82D9-974B2BCBA094}" destId="{E8C68991-14D6-4526-A171-319A8F182CE5}" srcOrd="1" destOrd="0" parTransId="{E9F7E6AD-6FEB-4545-9CD6-42A85E6AF045}" sibTransId="{CEBE7349-1C9D-48FD-939B-E6AF5A291EED}"/>
    <dgm:cxn modelId="{666D84BF-E810-4F6A-B073-4140E8A6BADE}" type="presOf" srcId="{CD799239-F020-4E59-8D78-AD97591A6EF7}" destId="{6EE94662-F71D-4AE4-9537-F3DF216296FD}" srcOrd="0" destOrd="0" presId="urn:microsoft.com/office/officeart/2016/7/layout/BasicLinearProcessNumbered"/>
    <dgm:cxn modelId="{93335DCA-2787-4F59-804A-D76CD7854027}" type="presOf" srcId="{1FAFCD35-B17F-45A5-94A6-D895F04562E6}" destId="{718369B1-75C3-4DE2-A5A3-E6DDFD05CD4E}" srcOrd="0" destOrd="0" presId="urn:microsoft.com/office/officeart/2016/7/layout/BasicLinearProcessNumbered"/>
    <dgm:cxn modelId="{626516D5-EEC0-4C4D-A3D0-06CFE3B6973C}" type="presOf" srcId="{8E8A0EB5-DFA4-4BCD-B4AC-2D8CD2879286}" destId="{66527C92-3743-4D7A-88E5-E03239EE9936}" srcOrd="0" destOrd="0" presId="urn:microsoft.com/office/officeart/2016/7/layout/BasicLinearProcessNumbered"/>
    <dgm:cxn modelId="{D7F83BDA-0CBF-45FC-9767-9EEC5C6FC9D4}" type="presOf" srcId="{36665DE9-254B-472E-959A-DF1CDF273A9F}" destId="{01700FBA-3882-4AC2-8640-FD7519DF95E2}" srcOrd="0" destOrd="0" presId="urn:microsoft.com/office/officeart/2016/7/layout/BasicLinearProcessNumbered"/>
    <dgm:cxn modelId="{259781F4-FDA7-43EB-8ADF-6830288EFD47}" srcId="{29A06FCE-BA43-4B48-82D9-974B2BCBA094}" destId="{8E8A0EB5-DFA4-4BCD-B4AC-2D8CD2879286}" srcOrd="3" destOrd="0" parTransId="{7BB7975A-B6A6-485C-A0B2-645562D22A59}" sibTransId="{D22FD4EE-B2ED-49F3-A338-CB1CE4A9ED19}"/>
    <dgm:cxn modelId="{3FB3BBAF-6EB0-4856-85FD-FCD9A3DA320C}" type="presParOf" srcId="{FF8C5680-1781-456C-8630-FDCCFE775E4B}" destId="{29698424-D0C1-43A1-8E44-7BE14B17C874}" srcOrd="0" destOrd="0" presId="urn:microsoft.com/office/officeart/2016/7/layout/BasicLinearProcessNumbered"/>
    <dgm:cxn modelId="{720523BF-BFE4-46BF-899D-0D9EEE4596AA}" type="presParOf" srcId="{29698424-D0C1-43A1-8E44-7BE14B17C874}" destId="{718369B1-75C3-4DE2-A5A3-E6DDFD05CD4E}" srcOrd="0" destOrd="0" presId="urn:microsoft.com/office/officeart/2016/7/layout/BasicLinearProcessNumbered"/>
    <dgm:cxn modelId="{70A3C203-F5A8-4881-95F6-4D49A88AFC53}" type="presParOf" srcId="{29698424-D0C1-43A1-8E44-7BE14B17C874}" destId="{6EE94662-F71D-4AE4-9537-F3DF216296FD}" srcOrd="1" destOrd="0" presId="urn:microsoft.com/office/officeart/2016/7/layout/BasicLinearProcessNumbered"/>
    <dgm:cxn modelId="{038CAFDC-6103-4873-AD46-13CCBAE2BA61}" type="presParOf" srcId="{29698424-D0C1-43A1-8E44-7BE14B17C874}" destId="{6895382A-30C8-45D7-AFE2-2BCEC3BCD1D6}" srcOrd="2" destOrd="0" presId="urn:microsoft.com/office/officeart/2016/7/layout/BasicLinearProcessNumbered"/>
    <dgm:cxn modelId="{493F3AE0-312C-4290-82BB-214D0D0D0916}" type="presParOf" srcId="{29698424-D0C1-43A1-8E44-7BE14B17C874}" destId="{0D70F561-1ACE-49BA-83D7-09FE26BF5B23}" srcOrd="3" destOrd="0" presId="urn:microsoft.com/office/officeart/2016/7/layout/BasicLinearProcessNumbered"/>
    <dgm:cxn modelId="{FDF70DC8-FFFD-4C58-A92E-BDF83F7113F9}" type="presParOf" srcId="{FF8C5680-1781-456C-8630-FDCCFE775E4B}" destId="{42FD290B-3423-4912-805E-66D5A515A77E}" srcOrd="1" destOrd="0" presId="urn:microsoft.com/office/officeart/2016/7/layout/BasicLinearProcessNumbered"/>
    <dgm:cxn modelId="{076CF1AC-4D88-43E4-B0F2-07EDA4F82055}" type="presParOf" srcId="{FF8C5680-1781-456C-8630-FDCCFE775E4B}" destId="{9A83F04F-3A1D-4271-B3C4-3016A97ECE02}" srcOrd="2" destOrd="0" presId="urn:microsoft.com/office/officeart/2016/7/layout/BasicLinearProcessNumbered"/>
    <dgm:cxn modelId="{8C73E1E0-1EE5-4493-9971-FDE7120F774D}" type="presParOf" srcId="{9A83F04F-3A1D-4271-B3C4-3016A97ECE02}" destId="{6BC07A0B-496C-4ABA-BAE7-FF3BDDCF5FB4}" srcOrd="0" destOrd="0" presId="urn:microsoft.com/office/officeart/2016/7/layout/BasicLinearProcessNumbered"/>
    <dgm:cxn modelId="{C11A40CF-078E-4A2B-80D6-6D3EEFF83E5A}" type="presParOf" srcId="{9A83F04F-3A1D-4271-B3C4-3016A97ECE02}" destId="{66BF7428-F168-4CC0-8605-DF8E09DB0561}" srcOrd="1" destOrd="0" presId="urn:microsoft.com/office/officeart/2016/7/layout/BasicLinearProcessNumbered"/>
    <dgm:cxn modelId="{937F4AD7-4D53-4AC0-B674-EB26230AA810}" type="presParOf" srcId="{9A83F04F-3A1D-4271-B3C4-3016A97ECE02}" destId="{997C3CC9-BD61-48C0-8851-C89635D611E7}" srcOrd="2" destOrd="0" presId="urn:microsoft.com/office/officeart/2016/7/layout/BasicLinearProcessNumbered"/>
    <dgm:cxn modelId="{26792C06-4E97-4A22-A235-30FB89C6503D}" type="presParOf" srcId="{9A83F04F-3A1D-4271-B3C4-3016A97ECE02}" destId="{7F994AA1-3CE4-46B4-8F64-68CEE2B1753B}" srcOrd="3" destOrd="0" presId="urn:microsoft.com/office/officeart/2016/7/layout/BasicLinearProcessNumbered"/>
    <dgm:cxn modelId="{42C04AD5-D5FB-43BF-B2E4-850F0C9138D8}" type="presParOf" srcId="{FF8C5680-1781-456C-8630-FDCCFE775E4B}" destId="{1703D73E-B566-47E9-BD64-0E245B0EACA5}" srcOrd="3" destOrd="0" presId="urn:microsoft.com/office/officeart/2016/7/layout/BasicLinearProcessNumbered"/>
    <dgm:cxn modelId="{AFE143CD-0C1B-4383-8316-506AB3348514}" type="presParOf" srcId="{FF8C5680-1781-456C-8630-FDCCFE775E4B}" destId="{007B31D5-3A89-432C-8CF2-ABBEF75235A5}" srcOrd="4" destOrd="0" presId="urn:microsoft.com/office/officeart/2016/7/layout/BasicLinearProcessNumbered"/>
    <dgm:cxn modelId="{F357D875-09AB-4B13-AC91-28C1E31EDB21}" type="presParOf" srcId="{007B31D5-3A89-432C-8CF2-ABBEF75235A5}" destId="{25211AB0-EE70-4D77-9FF0-ECAC436FA715}" srcOrd="0" destOrd="0" presId="urn:microsoft.com/office/officeart/2016/7/layout/BasicLinearProcessNumbered"/>
    <dgm:cxn modelId="{244DE258-8438-484D-92FD-9CB6E294D1C5}" type="presParOf" srcId="{007B31D5-3A89-432C-8CF2-ABBEF75235A5}" destId="{01700FBA-3882-4AC2-8640-FD7519DF95E2}" srcOrd="1" destOrd="0" presId="urn:microsoft.com/office/officeart/2016/7/layout/BasicLinearProcessNumbered"/>
    <dgm:cxn modelId="{F648E347-EC60-4EC2-A471-EFA27BD1C56F}" type="presParOf" srcId="{007B31D5-3A89-432C-8CF2-ABBEF75235A5}" destId="{5ED7B7B3-15AD-494D-90A6-B51AB575324E}" srcOrd="2" destOrd="0" presId="urn:microsoft.com/office/officeart/2016/7/layout/BasicLinearProcessNumbered"/>
    <dgm:cxn modelId="{DFADC897-2B3F-49FD-8BE0-A6765FC32325}" type="presParOf" srcId="{007B31D5-3A89-432C-8CF2-ABBEF75235A5}" destId="{D33D2592-EB70-489F-B0AF-C34B83CF54B6}" srcOrd="3" destOrd="0" presId="urn:microsoft.com/office/officeart/2016/7/layout/BasicLinearProcessNumbered"/>
    <dgm:cxn modelId="{B2E5C77E-39F3-4E2C-9A43-460EB048D6F7}" type="presParOf" srcId="{FF8C5680-1781-456C-8630-FDCCFE775E4B}" destId="{6278D6C3-AEDD-466B-BD91-31B98E691A36}" srcOrd="5" destOrd="0" presId="urn:microsoft.com/office/officeart/2016/7/layout/BasicLinearProcessNumbered"/>
    <dgm:cxn modelId="{C7F2ED65-A291-4C30-8204-5FB8130B51AF}" type="presParOf" srcId="{FF8C5680-1781-456C-8630-FDCCFE775E4B}" destId="{7DCBFA31-AFCC-4817-A933-2342FBEED2E1}" srcOrd="6" destOrd="0" presId="urn:microsoft.com/office/officeart/2016/7/layout/BasicLinearProcessNumbered"/>
    <dgm:cxn modelId="{AEEE10BE-A41F-4071-8746-A799B8EB6458}" type="presParOf" srcId="{7DCBFA31-AFCC-4817-A933-2342FBEED2E1}" destId="{66527C92-3743-4D7A-88E5-E03239EE9936}" srcOrd="0" destOrd="0" presId="urn:microsoft.com/office/officeart/2016/7/layout/BasicLinearProcessNumbered"/>
    <dgm:cxn modelId="{3351F550-6826-4BCF-9BD7-7C3477092FA7}" type="presParOf" srcId="{7DCBFA31-AFCC-4817-A933-2342FBEED2E1}" destId="{F71FEC2B-5340-4AD4-AC67-6334EF8F9F0F}" srcOrd="1" destOrd="0" presId="urn:microsoft.com/office/officeart/2016/7/layout/BasicLinearProcessNumbered"/>
    <dgm:cxn modelId="{6FEA1B4D-0E1D-44CD-9262-96B369C6616D}" type="presParOf" srcId="{7DCBFA31-AFCC-4817-A933-2342FBEED2E1}" destId="{50582507-1E25-40AE-90F5-460E76F4C617}" srcOrd="2" destOrd="0" presId="urn:microsoft.com/office/officeart/2016/7/layout/BasicLinearProcessNumbered"/>
    <dgm:cxn modelId="{5C460D37-A970-42C6-AF60-D15A9F5546C0}" type="presParOf" srcId="{7DCBFA31-AFCC-4817-A933-2342FBEED2E1}" destId="{2BAB66A4-726E-4279-81FC-F5E094DC7D0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D7932-32A0-4C5C-A1F3-530FC09AC7EC}">
      <dsp:nvSpPr>
        <dsp:cNvPr id="0" name=""/>
        <dsp:cNvSpPr/>
      </dsp:nvSpPr>
      <dsp:spPr>
        <a:xfrm>
          <a:off x="810464" y="77066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A1717-ED19-45E9-9D84-CE4EFC233221}">
      <dsp:nvSpPr>
        <dsp:cNvPr id="0" name=""/>
        <dsp:cNvSpPr/>
      </dsp:nvSpPr>
      <dsp:spPr>
        <a:xfrm>
          <a:off x="315464" y="1910700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helped me practice working with structured data (such as storing shows, episodes, and statuses)</a:t>
          </a:r>
        </a:p>
      </dsp:txBody>
      <dsp:txXfrm>
        <a:off x="315464" y="1910700"/>
        <a:ext cx="1800000" cy="1057500"/>
      </dsp:txXfrm>
    </dsp:sp>
    <dsp:sp modelId="{B3BE1CD7-C46C-4017-BC2A-3565FE873854}">
      <dsp:nvSpPr>
        <dsp:cNvPr id="0" name=""/>
        <dsp:cNvSpPr/>
      </dsp:nvSpPr>
      <dsp:spPr>
        <a:xfrm>
          <a:off x="2925464" y="77066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8329E-72EC-4A35-8C5E-87100853FE60}">
      <dsp:nvSpPr>
        <dsp:cNvPr id="0" name=""/>
        <dsp:cNvSpPr/>
      </dsp:nvSpPr>
      <dsp:spPr>
        <a:xfrm>
          <a:off x="2430464" y="1910700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 was inspired to make an App that is easy for beginner show watchers to enjoy and connect to</a:t>
          </a:r>
        </a:p>
      </dsp:txBody>
      <dsp:txXfrm>
        <a:off x="2430464" y="1910700"/>
        <a:ext cx="1800000" cy="1057500"/>
      </dsp:txXfrm>
    </dsp:sp>
    <dsp:sp modelId="{E5A07341-4288-4CE6-907B-81B44F59268E}">
      <dsp:nvSpPr>
        <dsp:cNvPr id="0" name=""/>
        <dsp:cNvSpPr/>
      </dsp:nvSpPr>
      <dsp:spPr>
        <a:xfrm>
          <a:off x="5040464" y="77066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8234A-2327-49D5-AF47-92BD3CFCBDBA}">
      <dsp:nvSpPr>
        <dsp:cNvPr id="0" name=""/>
        <dsp:cNvSpPr/>
      </dsp:nvSpPr>
      <dsp:spPr>
        <a:xfrm>
          <a:off x="4545464" y="1910700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I've always had a passion for TV, and I felt personally connected to this topic</a:t>
          </a:r>
        </a:p>
      </dsp:txBody>
      <dsp:txXfrm>
        <a:off x="4545464" y="1910700"/>
        <a:ext cx="1800000" cy="1057500"/>
      </dsp:txXfrm>
    </dsp:sp>
    <dsp:sp modelId="{28E43661-9D46-4847-9B1F-482715BA1861}">
      <dsp:nvSpPr>
        <dsp:cNvPr id="0" name=""/>
        <dsp:cNvSpPr/>
      </dsp:nvSpPr>
      <dsp:spPr>
        <a:xfrm>
          <a:off x="7155464" y="77066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18114-4354-4643-9857-8C347DC7A532}">
      <dsp:nvSpPr>
        <dsp:cNvPr id="0" name=""/>
        <dsp:cNvSpPr/>
      </dsp:nvSpPr>
      <dsp:spPr>
        <a:xfrm>
          <a:off x="6660464" y="1910700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I've never seen anything like this personally and the idea of making a simple easy to use system to track your progress and recommend similar shows was a very cool idea</a:t>
          </a:r>
        </a:p>
      </dsp:txBody>
      <dsp:txXfrm>
        <a:off x="6660464" y="1910700"/>
        <a:ext cx="1800000" cy="1057500"/>
      </dsp:txXfrm>
    </dsp:sp>
    <dsp:sp modelId="{133A6829-539B-4D63-8B00-DF690DB01EF1}">
      <dsp:nvSpPr>
        <dsp:cNvPr id="0" name=""/>
        <dsp:cNvSpPr/>
      </dsp:nvSpPr>
      <dsp:spPr>
        <a:xfrm>
          <a:off x="9270464" y="77066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31BEB-AF90-480E-95B4-D1B4E93D4680}">
      <dsp:nvSpPr>
        <dsp:cNvPr id="0" name=""/>
        <dsp:cNvSpPr/>
      </dsp:nvSpPr>
      <dsp:spPr>
        <a:xfrm>
          <a:off x="8775464" y="1910700"/>
          <a:ext cx="1800000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Its all built from scratch with Java and JavaFX which made me more confident in my ability to do this again in the future</a:t>
          </a:r>
        </a:p>
      </dsp:txBody>
      <dsp:txXfrm>
        <a:off x="8775464" y="1910700"/>
        <a:ext cx="1800000" cy="105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06B811-7D89-463B-8EE6-41EBC3F7B9A7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CE026-0890-4BE3-BCBE-440B101EADF1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82535-D35B-4A14-9017-2A7AAA37A640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User(model)</a:t>
          </a:r>
        </a:p>
      </dsp:txBody>
      <dsp:txXfrm>
        <a:off x="1686304" y="623"/>
        <a:ext cx="5530111" cy="1460003"/>
      </dsp:txXfrm>
    </dsp:sp>
    <dsp:sp modelId="{AE018940-9EAD-412D-8D80-493C2FE0ED34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A2885-72D7-452E-9324-C4CC3F7B7956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31920-3380-45EC-85C5-C8E7D82F83E9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it does: Represents a person using the app, it stores the shows that they are watching</a:t>
          </a:r>
        </a:p>
      </dsp:txBody>
      <dsp:txXfrm>
        <a:off x="1686304" y="1825628"/>
        <a:ext cx="5530111" cy="1460003"/>
      </dsp:txXfrm>
    </dsp:sp>
    <dsp:sp modelId="{C59993ED-112B-4E08-930F-45885B5C1A80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EBF89-02E1-45E5-BA80-D1A942625DC4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9A846-327B-48D3-A80F-37F01758C452}">
      <dsp:nvSpPr>
        <dsp:cNvPr id="0" name=""/>
        <dsp:cNvSpPr/>
      </dsp:nvSpPr>
      <dsp:spPr>
        <a:xfrm>
          <a:off x="1686304" y="3650632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Main features: Add shows, Updates how many episodes they have watched</a:t>
          </a:r>
        </a:p>
      </dsp:txBody>
      <dsp:txXfrm>
        <a:off x="1686304" y="3650632"/>
        <a:ext cx="5530111" cy="1460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CEA34-493E-4E6A-B071-99E4B18F3748}">
      <dsp:nvSpPr>
        <dsp:cNvPr id="0" name=""/>
        <dsp:cNvSpPr/>
      </dsp:nvSpPr>
      <dsp:spPr>
        <a:xfrm>
          <a:off x="0" y="0"/>
          <a:ext cx="72164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6D147-23D2-4F5F-A7BD-B4886505113F}">
      <dsp:nvSpPr>
        <dsp:cNvPr id="0" name=""/>
        <dsp:cNvSpPr/>
      </dsp:nvSpPr>
      <dsp:spPr>
        <a:xfrm>
          <a:off x="0" y="0"/>
          <a:ext cx="7216416" cy="2555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What it does: Represents the tv shows information such as the title, genre, # of episodes, and how many have been watched.</a:t>
          </a:r>
        </a:p>
      </dsp:txBody>
      <dsp:txXfrm>
        <a:off x="0" y="0"/>
        <a:ext cx="7216416" cy="2555630"/>
      </dsp:txXfrm>
    </dsp:sp>
    <dsp:sp modelId="{3D15F658-77EF-46DD-A8ED-FC1A9CF7EA3B}">
      <dsp:nvSpPr>
        <dsp:cNvPr id="0" name=""/>
        <dsp:cNvSpPr/>
      </dsp:nvSpPr>
      <dsp:spPr>
        <a:xfrm>
          <a:off x="0" y="2555630"/>
          <a:ext cx="7216416" cy="0"/>
        </a:xfrm>
        <a:prstGeom prst="line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1466F-1655-40A5-ADD2-62A6705276D3}">
      <dsp:nvSpPr>
        <dsp:cNvPr id="0" name=""/>
        <dsp:cNvSpPr/>
      </dsp:nvSpPr>
      <dsp:spPr>
        <a:xfrm>
          <a:off x="0" y="2555630"/>
          <a:ext cx="7216416" cy="2555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Main features: Track how many episodes are left, show the info on the screen in a clear way.</a:t>
          </a:r>
        </a:p>
      </dsp:txBody>
      <dsp:txXfrm>
        <a:off x="0" y="2555630"/>
        <a:ext cx="7216416" cy="25556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AAA04-F5CC-4F93-8812-DB310DF3DD6C}">
      <dsp:nvSpPr>
        <dsp:cNvPr id="0" name=""/>
        <dsp:cNvSpPr/>
      </dsp:nvSpPr>
      <dsp:spPr>
        <a:xfrm>
          <a:off x="0" y="262658"/>
          <a:ext cx="6479357" cy="2164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they do: DatabaseHandler keeps the information stored for the next time the app is opened, and the RecommendationEngine suggests show types based on the genre inputted such as “Drama” or “Comedy”</a:t>
          </a:r>
        </a:p>
      </dsp:txBody>
      <dsp:txXfrm>
        <a:off x="105662" y="368320"/>
        <a:ext cx="6268033" cy="1953176"/>
      </dsp:txXfrm>
    </dsp:sp>
    <dsp:sp modelId="{BDA54AF2-136A-4350-8424-5228320D65BE}">
      <dsp:nvSpPr>
        <dsp:cNvPr id="0" name=""/>
        <dsp:cNvSpPr/>
      </dsp:nvSpPr>
      <dsp:spPr>
        <a:xfrm>
          <a:off x="0" y="2499159"/>
          <a:ext cx="6479357" cy="2164500"/>
        </a:xfrm>
        <a:prstGeom prst="round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Main Features: Saving Data and Recommending Similar Shows</a:t>
          </a:r>
        </a:p>
      </dsp:txBody>
      <dsp:txXfrm>
        <a:off x="105662" y="2604821"/>
        <a:ext cx="6268033" cy="19531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99DAF-8092-43B3-8894-98CC8B024EED}">
      <dsp:nvSpPr>
        <dsp:cNvPr id="0" name=""/>
        <dsp:cNvSpPr/>
      </dsp:nvSpPr>
      <dsp:spPr>
        <a:xfrm>
          <a:off x="0" y="2973293"/>
          <a:ext cx="6479357" cy="19508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Main features: Easy-to-use interface for adding and updating shows, shows user progress through a show, displays genre-based recommendations.</a:t>
          </a:r>
        </a:p>
      </dsp:txBody>
      <dsp:txXfrm>
        <a:off x="0" y="2973293"/>
        <a:ext cx="6479357" cy="1950802"/>
      </dsp:txXfrm>
    </dsp:sp>
    <dsp:sp modelId="{C698FD7B-F327-468E-B9B8-3E465A8558F5}">
      <dsp:nvSpPr>
        <dsp:cNvPr id="0" name=""/>
        <dsp:cNvSpPr/>
      </dsp:nvSpPr>
      <dsp:spPr>
        <a:xfrm rot="10800000">
          <a:off x="0" y="2221"/>
          <a:ext cx="6479357" cy="3000334"/>
        </a:xfrm>
        <a:prstGeom prst="upArrowCallou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What it does: Allows user to interact with the main screen of the app allowing inputs all through textboxes and buttons.</a:t>
          </a:r>
        </a:p>
      </dsp:txBody>
      <dsp:txXfrm rot="10800000">
        <a:off x="0" y="2221"/>
        <a:ext cx="6479357" cy="19495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CED56-B26D-4856-AF50-C1400F5AB9C9}">
      <dsp:nvSpPr>
        <dsp:cNvPr id="0" name=""/>
        <dsp:cNvSpPr/>
      </dsp:nvSpPr>
      <dsp:spPr>
        <a:xfrm>
          <a:off x="0" y="0"/>
          <a:ext cx="8386015" cy="672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Understanding the Relationships</a:t>
          </a:r>
        </a:p>
      </dsp:txBody>
      <dsp:txXfrm>
        <a:off x="19711" y="19711"/>
        <a:ext cx="7581061" cy="633573"/>
      </dsp:txXfrm>
    </dsp:sp>
    <dsp:sp modelId="{05FE766E-E68A-49D1-8A22-85B3E612D8A3}">
      <dsp:nvSpPr>
        <dsp:cNvPr id="0" name=""/>
        <dsp:cNvSpPr/>
      </dsp:nvSpPr>
      <dsp:spPr>
        <a:xfrm>
          <a:off x="626228" y="766466"/>
          <a:ext cx="8386015" cy="672995"/>
        </a:xfrm>
        <a:prstGeom prst="roundRect">
          <a:avLst>
            <a:gd name="adj" fmla="val 10000"/>
          </a:avLst>
        </a:prstGeom>
        <a:solidFill>
          <a:schemeClr val="accent2">
            <a:hueOff val="1768024"/>
            <a:satOff val="-6660"/>
            <a:lumOff val="5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User-&gt; Tracks multiple TVShow objects</a:t>
          </a:r>
        </a:p>
      </dsp:txBody>
      <dsp:txXfrm>
        <a:off x="645939" y="786177"/>
        <a:ext cx="7282917" cy="633573"/>
      </dsp:txXfrm>
    </dsp:sp>
    <dsp:sp modelId="{D9A35437-1AF7-4F2E-A792-A3B360963D3C}">
      <dsp:nvSpPr>
        <dsp:cNvPr id="0" name=""/>
        <dsp:cNvSpPr/>
      </dsp:nvSpPr>
      <dsp:spPr>
        <a:xfrm>
          <a:off x="1252456" y="1532933"/>
          <a:ext cx="8386015" cy="672995"/>
        </a:xfrm>
        <a:prstGeom prst="roundRect">
          <a:avLst>
            <a:gd name="adj" fmla="val 10000"/>
          </a:avLst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TVShowTrackerGUI-&gt; interacts with User, DatabaseHandler, and RecommendationEngine to manage data and provide recommendations</a:t>
          </a:r>
        </a:p>
      </dsp:txBody>
      <dsp:txXfrm>
        <a:off x="1272167" y="1552644"/>
        <a:ext cx="7282917" cy="633573"/>
      </dsp:txXfrm>
    </dsp:sp>
    <dsp:sp modelId="{A44C8530-84C2-4AFC-B97F-9CCD795DF6F6}">
      <dsp:nvSpPr>
        <dsp:cNvPr id="0" name=""/>
        <dsp:cNvSpPr/>
      </dsp:nvSpPr>
      <dsp:spPr>
        <a:xfrm>
          <a:off x="1878685" y="2299400"/>
          <a:ext cx="8386015" cy="672995"/>
        </a:xfrm>
        <a:prstGeom prst="roundRect">
          <a:avLst>
            <a:gd name="adj" fmla="val 10000"/>
          </a:avLst>
        </a:prstGeom>
        <a:solidFill>
          <a:schemeClr val="accent2">
            <a:hueOff val="5304073"/>
            <a:satOff val="-19979"/>
            <a:lumOff val="16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Database Handler-&gt; Saves/Loads user data</a:t>
          </a:r>
        </a:p>
      </dsp:txBody>
      <dsp:txXfrm>
        <a:off x="1898396" y="2319111"/>
        <a:ext cx="7282917" cy="633573"/>
      </dsp:txXfrm>
    </dsp:sp>
    <dsp:sp modelId="{E15A6243-B6A3-4CDB-AC03-79FBD7563E98}">
      <dsp:nvSpPr>
        <dsp:cNvPr id="0" name=""/>
        <dsp:cNvSpPr/>
      </dsp:nvSpPr>
      <dsp:spPr>
        <a:xfrm>
          <a:off x="2504913" y="3065867"/>
          <a:ext cx="8386015" cy="672995"/>
        </a:xfrm>
        <a:prstGeom prst="roundRect">
          <a:avLst>
            <a:gd name="adj" fmla="val 10000"/>
          </a:avLst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RecommendationEngine-&gt; Provides show suggestions based on genre</a:t>
          </a:r>
        </a:p>
      </dsp:txBody>
      <dsp:txXfrm>
        <a:off x="2524624" y="3085578"/>
        <a:ext cx="7282917" cy="633573"/>
      </dsp:txXfrm>
    </dsp:sp>
    <dsp:sp modelId="{7AC7C536-3E45-43C1-B146-C93AAD951864}">
      <dsp:nvSpPr>
        <dsp:cNvPr id="0" name=""/>
        <dsp:cNvSpPr/>
      </dsp:nvSpPr>
      <dsp:spPr>
        <a:xfrm>
          <a:off x="7948568" y="491660"/>
          <a:ext cx="437446" cy="4374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046993" y="491660"/>
        <a:ext cx="240596" cy="329178"/>
      </dsp:txXfrm>
    </dsp:sp>
    <dsp:sp modelId="{FCACD769-0012-426F-923C-E0D2908E6179}">
      <dsp:nvSpPr>
        <dsp:cNvPr id="0" name=""/>
        <dsp:cNvSpPr/>
      </dsp:nvSpPr>
      <dsp:spPr>
        <a:xfrm>
          <a:off x="8574796" y="1258127"/>
          <a:ext cx="437446" cy="4374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626"/>
            <a:satOff val="-2469"/>
            <a:lumOff val="11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626"/>
              <a:satOff val="-2469"/>
              <a:lumOff val="1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673221" y="1258127"/>
        <a:ext cx="240596" cy="329178"/>
      </dsp:txXfrm>
    </dsp:sp>
    <dsp:sp modelId="{872398A7-0D12-4A4A-9113-63186DCC5E7E}">
      <dsp:nvSpPr>
        <dsp:cNvPr id="0" name=""/>
        <dsp:cNvSpPr/>
      </dsp:nvSpPr>
      <dsp:spPr>
        <a:xfrm>
          <a:off x="9201025" y="2013377"/>
          <a:ext cx="437446" cy="4374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943252"/>
            <a:satOff val="-4937"/>
            <a:lumOff val="227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943252"/>
              <a:satOff val="-4937"/>
              <a:lumOff val="22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299450" y="2013377"/>
        <a:ext cx="240596" cy="329178"/>
      </dsp:txXfrm>
    </dsp:sp>
    <dsp:sp modelId="{8532AE7C-0CD7-473F-A5C4-0E3AC3095354}">
      <dsp:nvSpPr>
        <dsp:cNvPr id="0" name=""/>
        <dsp:cNvSpPr/>
      </dsp:nvSpPr>
      <dsp:spPr>
        <a:xfrm>
          <a:off x="9827253" y="2787322"/>
          <a:ext cx="437446" cy="4374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414877"/>
            <a:satOff val="-7406"/>
            <a:lumOff val="3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14877"/>
              <a:satOff val="-7406"/>
              <a:lumOff val="3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925678" y="2787322"/>
        <a:ext cx="240596" cy="3291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369B1-75C3-4DE2-A5A3-E6DDFD05CD4E}">
      <dsp:nvSpPr>
        <dsp:cNvPr id="0" name=""/>
        <dsp:cNvSpPr/>
      </dsp:nvSpPr>
      <dsp:spPr>
        <a:xfrm>
          <a:off x="3190" y="97528"/>
          <a:ext cx="2531290" cy="354380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49" tIns="330200" rIns="19734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 was able to learn more about the object-oriented programming basics</a:t>
          </a:r>
        </a:p>
      </dsp:txBody>
      <dsp:txXfrm>
        <a:off x="3190" y="1444174"/>
        <a:ext cx="2531290" cy="2126283"/>
      </dsp:txXfrm>
    </dsp:sp>
    <dsp:sp modelId="{6EE94662-F71D-4AE4-9537-F3DF216296FD}">
      <dsp:nvSpPr>
        <dsp:cNvPr id="0" name=""/>
        <dsp:cNvSpPr/>
      </dsp:nvSpPr>
      <dsp:spPr>
        <a:xfrm>
          <a:off x="737264" y="451909"/>
          <a:ext cx="1063141" cy="1063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87" tIns="12700" rIns="8288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2957" y="607602"/>
        <a:ext cx="751755" cy="751755"/>
      </dsp:txXfrm>
    </dsp:sp>
    <dsp:sp modelId="{6895382A-30C8-45D7-AFE2-2BCEC3BCD1D6}">
      <dsp:nvSpPr>
        <dsp:cNvPr id="0" name=""/>
        <dsp:cNvSpPr/>
      </dsp:nvSpPr>
      <dsp:spPr>
        <a:xfrm>
          <a:off x="3190" y="3641262"/>
          <a:ext cx="253129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07A0B-496C-4ABA-BAE7-FF3BDDCF5FB4}">
      <dsp:nvSpPr>
        <dsp:cNvPr id="0" name=""/>
        <dsp:cNvSpPr/>
      </dsp:nvSpPr>
      <dsp:spPr>
        <a:xfrm>
          <a:off x="2787609" y="97528"/>
          <a:ext cx="2531290" cy="354380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49" tIns="330200" rIns="19734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 learned how to design classes that help track progress of watching a TV show and gives recommendations based on the genre that they enjoy.</a:t>
          </a:r>
        </a:p>
      </dsp:txBody>
      <dsp:txXfrm>
        <a:off x="2787609" y="1444174"/>
        <a:ext cx="2531290" cy="2126283"/>
      </dsp:txXfrm>
    </dsp:sp>
    <dsp:sp modelId="{66BF7428-F168-4CC0-8605-DF8E09DB0561}">
      <dsp:nvSpPr>
        <dsp:cNvPr id="0" name=""/>
        <dsp:cNvSpPr/>
      </dsp:nvSpPr>
      <dsp:spPr>
        <a:xfrm>
          <a:off x="3521683" y="451909"/>
          <a:ext cx="1063141" cy="1063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87" tIns="12700" rIns="8288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77376" y="607602"/>
        <a:ext cx="751755" cy="751755"/>
      </dsp:txXfrm>
    </dsp:sp>
    <dsp:sp modelId="{997C3CC9-BD61-48C0-8851-C89635D611E7}">
      <dsp:nvSpPr>
        <dsp:cNvPr id="0" name=""/>
        <dsp:cNvSpPr/>
      </dsp:nvSpPr>
      <dsp:spPr>
        <a:xfrm>
          <a:off x="2787609" y="3641262"/>
          <a:ext cx="253129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11AB0-EE70-4D77-9FF0-ECAC436FA715}">
      <dsp:nvSpPr>
        <dsp:cNvPr id="0" name=""/>
        <dsp:cNvSpPr/>
      </dsp:nvSpPr>
      <dsp:spPr>
        <a:xfrm>
          <a:off x="5572029" y="97528"/>
          <a:ext cx="2531290" cy="354380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49" tIns="330200" rIns="19734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 learned how to make an app using JavaFX that lets a user interact with adding shows, updating progress, and giving recommendations</a:t>
          </a:r>
        </a:p>
      </dsp:txBody>
      <dsp:txXfrm>
        <a:off x="5572029" y="1444174"/>
        <a:ext cx="2531290" cy="2126283"/>
      </dsp:txXfrm>
    </dsp:sp>
    <dsp:sp modelId="{01700FBA-3882-4AC2-8640-FD7519DF95E2}">
      <dsp:nvSpPr>
        <dsp:cNvPr id="0" name=""/>
        <dsp:cNvSpPr/>
      </dsp:nvSpPr>
      <dsp:spPr>
        <a:xfrm>
          <a:off x="6306103" y="451909"/>
          <a:ext cx="1063141" cy="106314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87" tIns="12700" rIns="8288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61796" y="607602"/>
        <a:ext cx="751755" cy="751755"/>
      </dsp:txXfrm>
    </dsp:sp>
    <dsp:sp modelId="{5ED7B7B3-15AD-494D-90A6-B51AB575324E}">
      <dsp:nvSpPr>
        <dsp:cNvPr id="0" name=""/>
        <dsp:cNvSpPr/>
      </dsp:nvSpPr>
      <dsp:spPr>
        <a:xfrm>
          <a:off x="5572029" y="3641262"/>
          <a:ext cx="253129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27C92-3743-4D7A-88E5-E03239EE9936}">
      <dsp:nvSpPr>
        <dsp:cNvPr id="0" name=""/>
        <dsp:cNvSpPr/>
      </dsp:nvSpPr>
      <dsp:spPr>
        <a:xfrm>
          <a:off x="8356448" y="97528"/>
          <a:ext cx="2531290" cy="354380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349" tIns="330200" rIns="19734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 learned how to make UML class diagrams that helped me structure what my code would ultimately do in the end</a:t>
          </a:r>
        </a:p>
      </dsp:txBody>
      <dsp:txXfrm>
        <a:off x="8356448" y="1444174"/>
        <a:ext cx="2531290" cy="2126283"/>
      </dsp:txXfrm>
    </dsp:sp>
    <dsp:sp modelId="{F71FEC2B-5340-4AD4-AC67-6334EF8F9F0F}">
      <dsp:nvSpPr>
        <dsp:cNvPr id="0" name=""/>
        <dsp:cNvSpPr/>
      </dsp:nvSpPr>
      <dsp:spPr>
        <a:xfrm>
          <a:off x="9090522" y="451909"/>
          <a:ext cx="1063141" cy="1063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887" tIns="12700" rIns="8288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46215" y="607602"/>
        <a:ext cx="751755" cy="751755"/>
      </dsp:txXfrm>
    </dsp:sp>
    <dsp:sp modelId="{50582507-1E25-40AE-90F5-460E76F4C617}">
      <dsp:nvSpPr>
        <dsp:cNvPr id="0" name=""/>
        <dsp:cNvSpPr/>
      </dsp:nvSpPr>
      <dsp:spPr>
        <a:xfrm>
          <a:off x="8356448" y="3641262"/>
          <a:ext cx="253129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1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1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7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1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1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5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8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9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53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shorts/X6kH2zrjbL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8B51F-3393-6246-7CD3-2BD2ED32D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rmAutofit/>
          </a:bodyPr>
          <a:lstStyle/>
          <a:p>
            <a:r>
              <a:rPr lang="en-US" sz="5800"/>
              <a:t>Introducing the TV Show Tracker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47F85-D2E5-6A3A-BCBD-18E6E3872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308672" cy="1172408"/>
          </a:xfrm>
        </p:spPr>
        <p:txBody>
          <a:bodyPr anchor="t">
            <a:normAutofit/>
          </a:bodyPr>
          <a:lstStyle/>
          <a:p>
            <a:r>
              <a:rPr lang="en-US" dirty="0"/>
              <a:t>By: Jake Shammas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E95A8-6A7C-80DC-2301-A232F1EB9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43" r="13897" b="1"/>
          <a:stretch/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613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718BC-744A-4114-4B1B-4741F8E3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What I Learned!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CD52AA-9C3B-9E9D-013D-1E5D03B80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8178560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00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B3747-A789-F238-B9E9-A4E8F7BA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Why I Made This Project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B3218D-1B43-C63E-6874-AC400078C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63304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28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FEFE-670F-6F8F-0CBF-4B641E6C4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Classes and OOP Structure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8FFBDF3-E6FF-950E-2CA5-0D81625DB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373773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0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84A71-9110-21B9-C9E1-C49B8465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 dirty="0"/>
              <a:t>TVShow (model)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581259-D11D-5B32-B55D-3422A2DDD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845377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116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F0DDF-E65A-3B36-8F38-A9B10D04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US" sz="2500"/>
              <a:t>DatabaseHandler/ RecommendationEngine (Util)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812990-C121-5702-DCD0-7D67A0997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098264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96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BB273-62CA-4F80-2499-F00F79898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US" sz="3100" dirty="0"/>
              <a:t>TVShowTrackerGUI (App)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E0EB4F-65EC-D619-3244-6BD4EF1F23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343808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12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BA7C8-6FFB-D173-FF6E-54B7BA33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4670661" cy="3030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Class Diagra</a:t>
            </a:r>
            <a:r>
              <a:rPr lang="en-US" sz="5400" dirty="0"/>
              <a:t>m</a:t>
            </a:r>
            <a:endParaRPr lang="en-US" sz="5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C19341-78BF-FB25-DA0B-CD6395A28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" r="-1" b="4414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1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39E709-6D83-E4E5-2C75-A15754A34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System Design and UML Classes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3E04EC6-4FF7-B093-7466-7ECEF3B95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490897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600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2AC9-58EC-6731-2EB6-7A978B7C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Live 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144F-2063-63AA-BBEA-303B9F4AB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>
                <a:hlinkClick r:id="rId2"/>
              </a:rPr>
              <a:t>https://www.youtube.com/shorts/X6kH2zrjbLI</a:t>
            </a:r>
            <a:endParaRPr lang="en-US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9018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467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Grandview Display</vt:lpstr>
      <vt:lpstr>DashVTI</vt:lpstr>
      <vt:lpstr>Introducing the TV Show Tracker App</vt:lpstr>
      <vt:lpstr>Why I Made This Project</vt:lpstr>
      <vt:lpstr>Classes and OOP Structure</vt:lpstr>
      <vt:lpstr>TVShow (model)</vt:lpstr>
      <vt:lpstr>DatabaseHandler/ RecommendationEngine (Util)</vt:lpstr>
      <vt:lpstr>TVShowTrackerGUI (App)</vt:lpstr>
      <vt:lpstr>UML Class Diagram</vt:lpstr>
      <vt:lpstr>System Design and UML Classes</vt:lpstr>
      <vt:lpstr>Live Demo!</vt:lpstr>
      <vt:lpstr>What I Learned!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lopez</dc:creator>
  <cp:lastModifiedBy>juan lopez</cp:lastModifiedBy>
  <cp:revision>1</cp:revision>
  <dcterms:created xsi:type="dcterms:W3CDTF">2025-04-15T19:37:53Z</dcterms:created>
  <dcterms:modified xsi:type="dcterms:W3CDTF">2025-04-16T02:14:47Z</dcterms:modified>
</cp:coreProperties>
</file>