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5E75-912C-42DD-BEAA-97FA648AECCE}" type="datetimeFigureOut">
              <a:rPr lang="en-US" smtClean="0"/>
              <a:t>2017-03-02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A8A0-182E-4C1E-9B0C-970160CC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2237320" y="795577"/>
            <a:ext cx="6395207" cy="45594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Game</a:t>
            </a:r>
          </a:p>
          <a:p>
            <a:pPr algn="ctr"/>
            <a:r>
              <a:rPr lang="en-US" dirty="0"/>
              <a:t>-Handles States</a:t>
            </a:r>
          </a:p>
          <a:p>
            <a:pPr algn="ctr"/>
            <a:r>
              <a:rPr lang="en-US" dirty="0"/>
              <a:t>-Handles Touch/Keyboard Control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Inits</a:t>
            </a:r>
            <a:r>
              <a:rPr lang="en-US" dirty="0"/>
              <a:t> the following classes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852257" y="3858934"/>
            <a:ext cx="2072081" cy="1140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Tower</a:t>
            </a:r>
          </a:p>
          <a:p>
            <a:pPr algn="ctr"/>
            <a:r>
              <a:rPr lang="en-US" dirty="0"/>
              <a:t>(Player 1)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105844" y="3858933"/>
            <a:ext cx="2072081" cy="1140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Tower</a:t>
            </a:r>
          </a:p>
          <a:p>
            <a:pPr algn="ctr"/>
            <a:r>
              <a:rPr lang="en-US" dirty="0"/>
              <a:t>(Player 2)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475784" y="2504838"/>
            <a:ext cx="2072081" cy="11409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/>
              <a:t>Puzzle Menu</a:t>
            </a:r>
          </a:p>
          <a:p>
            <a:pPr algn="ctr"/>
            <a:r>
              <a:rPr lang="en-US" dirty="0"/>
              <a:t>- Renders Menu</a:t>
            </a:r>
          </a:p>
        </p:txBody>
      </p:sp>
    </p:spTree>
    <p:extLst>
      <p:ext uri="{BB962C8B-B14F-4D97-AF65-F5344CB8AC3E}">
        <p14:creationId xmlns:p14="http://schemas.microsoft.com/office/powerpoint/2010/main" val="395947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Keyboard/Touch Events</a:t>
            </a:r>
          </a:p>
          <a:p>
            <a:pPr lvl="1"/>
            <a:r>
              <a:rPr lang="en-US" dirty="0"/>
              <a:t>FOCUS_MENU – routes input events to menu</a:t>
            </a:r>
          </a:p>
          <a:p>
            <a:pPr lvl="1"/>
            <a:r>
              <a:rPr lang="en-US" dirty="0"/>
              <a:t>FOCUS_TOWER – routes input events to tower</a:t>
            </a:r>
          </a:p>
        </p:txBody>
      </p:sp>
    </p:spTree>
    <p:extLst>
      <p:ext uri="{BB962C8B-B14F-4D97-AF65-F5344CB8AC3E}">
        <p14:creationId xmlns:p14="http://schemas.microsoft.com/office/powerpoint/2010/main" val="183258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– Nothing Visible, game is loading everything</a:t>
            </a:r>
          </a:p>
          <a:p>
            <a:r>
              <a:rPr lang="en-US" dirty="0"/>
              <a:t>None – Tube goes off screen, nothing visible.</a:t>
            </a:r>
          </a:p>
          <a:p>
            <a:r>
              <a:rPr lang="en-US" dirty="0"/>
              <a:t>Closed – Tube is closed, used for transitions. – Everything is visible.</a:t>
            </a:r>
          </a:p>
          <a:p>
            <a:r>
              <a:rPr lang="en-US" dirty="0"/>
              <a:t>Endless – standard endless</a:t>
            </a:r>
          </a:p>
          <a:p>
            <a:r>
              <a:rPr lang="en-US" dirty="0"/>
              <a:t>Line Clear – </a:t>
            </a:r>
            <a:r>
              <a:rPr lang="en-US"/>
              <a:t>line clear game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9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Game Focus</vt:lpstr>
      <vt:lpstr>Game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First Last</dc:creator>
  <cp:lastModifiedBy>First Last</cp:lastModifiedBy>
  <cp:revision>5</cp:revision>
  <dcterms:created xsi:type="dcterms:W3CDTF">2017-02-25T21:25:34Z</dcterms:created>
  <dcterms:modified xsi:type="dcterms:W3CDTF">2017-03-03T05:14:24Z</dcterms:modified>
</cp:coreProperties>
</file>