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6" autoAdjust="0"/>
  </p:normalViewPr>
  <p:slideViewPr>
    <p:cSldViewPr snapToGrid="0" showGuides="1">
      <p:cViewPr varScale="1">
        <p:scale>
          <a:sx n="94" d="100"/>
          <a:sy n="94" d="100"/>
        </p:scale>
        <p:origin x="108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E481FCB0-56C6-7E72-5084-DF883C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382" y="1358901"/>
            <a:ext cx="3707844" cy="2730498"/>
          </a:xfrm>
        </p:spPr>
        <p:txBody>
          <a:bodyPr>
            <a:normAutofit/>
          </a:bodyPr>
          <a:lstStyle/>
          <a:p>
            <a:pPr algn="r"/>
            <a:r>
              <a:rPr lang="en-MY" dirty="0">
                <a:latin typeface="Lato Extended"/>
              </a:rPr>
              <a:t>Data Visual Project –  Stand up 4</a:t>
            </a:r>
            <a:endParaRPr lang="en-MY" b="0" i="0" dirty="0">
              <a:effectLst/>
              <a:latin typeface="Lato Extend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6707" y="4165601"/>
            <a:ext cx="3487479" cy="119149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endParaRPr lang="en-US" sz="1200" b="1" dirty="0">
              <a:solidFill>
                <a:schemeClr val="tx1"/>
              </a:solidFill>
              <a:latin typeface="Lato Extended"/>
            </a:endParaRPr>
          </a:p>
          <a:p>
            <a:pPr algn="r">
              <a:lnSpc>
                <a:spcPct val="110000"/>
              </a:lnSpc>
            </a:pPr>
            <a:r>
              <a:rPr lang="en-US" sz="1200" b="1" dirty="0">
                <a:solidFill>
                  <a:schemeClr val="tx1"/>
                </a:solidFill>
                <a:latin typeface="Lato Extended"/>
              </a:rPr>
              <a:t>		Group 10</a:t>
            </a:r>
          </a:p>
          <a:p>
            <a:pPr algn="r">
              <a:lnSpc>
                <a:spcPct val="11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of Solar Energy in Southeast Asia</a:t>
            </a: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  <a:p>
            <a:pPr algn="r">
              <a:lnSpc>
                <a:spcPct val="110000"/>
              </a:lnSpc>
            </a:pPr>
            <a:endParaRPr lang="en-US" sz="1200" b="1" i="0" dirty="0">
              <a:solidFill>
                <a:schemeClr val="tx1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Progress since last standup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20537" y="2214694"/>
            <a:ext cx="3613727" cy="22976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JAKE SIEW JOE KANE</a:t>
            </a:r>
          </a:p>
          <a:p>
            <a:pPr marL="457200" lvl="0" indent="-457200">
              <a:buAutoNum type="arabicPeriod"/>
            </a:pPr>
            <a:r>
              <a:rPr lang="en-US" altLang="zh-CN" dirty="0"/>
              <a:t>Made improvement on website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</a:pPr>
            <a:r>
              <a:rPr lang="en-US" dirty="0"/>
              <a:t>More Singapore data.</a:t>
            </a:r>
          </a:p>
          <a:p>
            <a:pPr marL="457200" lvl="0" indent="-457200">
              <a:buAutoNum type="arabicPeriod"/>
            </a:pPr>
            <a:r>
              <a:rPr lang="en-US" dirty="0"/>
              <a:t>made progress on process report.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C2579BC-FDC9-5CE2-AA25-0B4F2ED4B16F}"/>
              </a:ext>
            </a:extLst>
          </p:cNvPr>
          <p:cNvSpPr txBox="1">
            <a:spLocks/>
          </p:cNvSpPr>
          <p:nvPr/>
        </p:nvSpPr>
        <p:spPr>
          <a:xfrm>
            <a:off x="7178337" y="2468694"/>
            <a:ext cx="3613727" cy="229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Desmond foo chi ping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Data cleaning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Made improvement on website??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finalized on process report.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 err="1"/>
              <a:t>Github</a:t>
            </a:r>
            <a:r>
              <a:rPr lang="en-US" dirty="0"/>
              <a:t> status.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07019-4571-9F3F-E01A-3A796264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40" y="1889427"/>
            <a:ext cx="8689441" cy="47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2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Data cleaning and formatting to appropriate csv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+mj-lt"/>
              </a:rPr>
              <a:t>Understanding data and deciding which chart is appropriate.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000000"/>
                </a:solidFill>
                <a:latin typeface="+mj-lt"/>
              </a:rPr>
              <a:t>Higher difficulty chart required much more time to make it 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MY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MY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98C24-CA1D-3137-4840-77274D5C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Lato Extended"/>
              </a:rPr>
              <a:t>Website Demonstration…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A1958C1A-19CE-12C5-7127-A62CE44D0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 b="19772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72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165</TotalTime>
  <Words>122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Google Sans</vt:lpstr>
      <vt:lpstr>Lato Extended</vt:lpstr>
      <vt:lpstr>Arial</vt:lpstr>
      <vt:lpstr>Calibri</vt:lpstr>
      <vt:lpstr>Tw Cen MT</vt:lpstr>
      <vt:lpstr>Droplet</vt:lpstr>
      <vt:lpstr>Data Visual Project –  Stand up 4</vt:lpstr>
      <vt:lpstr>Progress since last standup</vt:lpstr>
      <vt:lpstr>Progress since last standup</vt:lpstr>
      <vt:lpstr>Screenshots</vt:lpstr>
      <vt:lpstr>What obstacles you are facing in completing your deliverables?  </vt:lpstr>
      <vt:lpstr>What obstacles you are facing in completing your deliverables?  </vt:lpstr>
      <vt:lpstr>Website Demonstration…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1</dc:title>
  <dc:creator>estee goh</dc:creator>
  <cp:lastModifiedBy>foo</cp:lastModifiedBy>
  <cp:revision>10</cp:revision>
  <dcterms:created xsi:type="dcterms:W3CDTF">2022-09-12T15:34:06Z</dcterms:created>
  <dcterms:modified xsi:type="dcterms:W3CDTF">2022-11-21T13:36:34Z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