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8" autoAdjust="0"/>
    <p:restoredTop sz="94706" autoAdjust="0"/>
  </p:normalViewPr>
  <p:slideViewPr>
    <p:cSldViewPr snapToGrid="0" showGuides="1">
      <p:cViewPr varScale="1">
        <p:scale>
          <a:sx n="76" d="100"/>
          <a:sy n="76" d="100"/>
        </p:scale>
        <p:origin x="72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319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BB0D6-6D06-4BD3-AB31-E8869D874B02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39DED2-DCCF-4B97-AD20-2724CDB6C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684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E409EA-C7DB-44FA-89E8-1410E2A9549A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3E91F2-10CE-41A6-AD49-30D4CB692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97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603346" cy="1828800"/>
          </a:xfrm>
        </p:spPr>
        <p:txBody>
          <a:bodyPr anchor="b"/>
          <a:lstStyle>
            <a:lvl1pPr algn="r">
              <a:lnSpc>
                <a:spcPct val="100000"/>
              </a:lnSpc>
              <a:defRPr sz="60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09892" y="1981083"/>
            <a:ext cx="4417453" cy="1655762"/>
          </a:xfrm>
        </p:spPr>
        <p:txBody>
          <a:bodyPr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2A8E-2924-46CB-8A3D-E6C838C23300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CFBD-2225-44FB-8E2E-7BC9B9D5C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85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057327" cy="4351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2A8E-2924-46CB-8A3D-E6C838C23300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CFBD-2225-44FB-8E2E-7BC9B9D5C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462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92427"/>
            <a:ext cx="2628900" cy="55845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592427"/>
            <a:ext cx="7734300" cy="55845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2A8E-2924-46CB-8A3D-E6C838C23300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CFBD-2225-44FB-8E2E-7BC9B9D5C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53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2A8E-2924-46CB-8A3D-E6C838C23300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CFBD-2225-44FB-8E2E-7BC9B9D5C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63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026650" cy="2862262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02665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2A8E-2924-46CB-8A3D-E6C838C23300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CFBD-2225-44FB-8E2E-7BC9B9D5C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19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84632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6086" y="1825625"/>
            <a:ext cx="484632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2A8E-2924-46CB-8A3D-E6C838C23300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CFBD-2225-44FB-8E2E-7BC9B9D5C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63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65760"/>
            <a:ext cx="1051560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755057"/>
            <a:ext cx="4846320" cy="5965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418735"/>
            <a:ext cx="4846320" cy="37534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1247" y="1755057"/>
            <a:ext cx="4846320" cy="5965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1247" y="2418735"/>
            <a:ext cx="4846320" cy="37534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2A8E-2924-46CB-8A3D-E6C838C23300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CFBD-2225-44FB-8E2E-7BC9B9D5C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42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2A8E-2924-46CB-8A3D-E6C838C23300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CFBD-2225-44FB-8E2E-7BC9B9D5C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16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2A8E-2924-46CB-8A3D-E6C838C23300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CFBD-2225-44FB-8E2E-7BC9B9D5C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61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621826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683834"/>
            <a:ext cx="5675312" cy="44002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300761"/>
            <a:ext cx="3932237" cy="27833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2A8E-2924-46CB-8A3D-E6C838C23300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CFBD-2225-44FB-8E2E-7BC9B9D5C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54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594624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183188" y="1594624"/>
            <a:ext cx="5675312" cy="450060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323062"/>
            <a:ext cx="3932237" cy="267629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2A8E-2924-46CB-8A3D-E6C838C23300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CFBD-2225-44FB-8E2E-7BC9B9D5C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46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23492" y="6498019"/>
            <a:ext cx="28913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E33B2A8E-2924-46CB-8A3D-E6C838C23300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49801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498019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B42CFBD-2225-44FB-8E2E-7BC9B9D5CD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6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603346" cy="1620982"/>
          </a:xfrm>
        </p:spPr>
        <p:txBody>
          <a:bodyPr/>
          <a:lstStyle/>
          <a:p>
            <a:r>
              <a:rPr lang="en-MY" dirty="0">
                <a:solidFill>
                  <a:srgbClr val="000000"/>
                </a:solidFill>
                <a:latin typeface="Lato Extended"/>
              </a:rPr>
              <a:t>P</a:t>
            </a:r>
            <a:r>
              <a:rPr lang="en-MY" b="0" i="0" dirty="0">
                <a:solidFill>
                  <a:srgbClr val="000000"/>
                </a:solidFill>
                <a:effectLst/>
                <a:latin typeface="Lato Extended"/>
              </a:rPr>
              <a:t>roject Planning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4904" y="1620982"/>
            <a:ext cx="3822442" cy="3837709"/>
          </a:xfrm>
        </p:spPr>
        <p:txBody>
          <a:bodyPr>
            <a:normAutofit fontScale="92500" lnSpcReduction="20000"/>
          </a:bodyPr>
          <a:lstStyle/>
          <a:p>
            <a:pPr algn="l"/>
            <a:endParaRPr lang="en-US" sz="3200" b="1" dirty="0">
              <a:solidFill>
                <a:srgbClr val="000000"/>
              </a:solidFill>
              <a:latin typeface="Lato Extended"/>
            </a:endParaRPr>
          </a:p>
          <a:p>
            <a:pPr algn="l"/>
            <a:endParaRPr lang="en-US" sz="3200" b="1" dirty="0">
              <a:solidFill>
                <a:srgbClr val="000000"/>
              </a:solidFill>
              <a:latin typeface="Lato Extended"/>
            </a:endParaRPr>
          </a:p>
          <a:p>
            <a:pPr algn="l"/>
            <a:endParaRPr lang="en-US" sz="3200" b="1" dirty="0">
              <a:solidFill>
                <a:srgbClr val="000000"/>
              </a:solidFill>
              <a:latin typeface="Lato Extended"/>
            </a:endParaRPr>
          </a:p>
          <a:p>
            <a:pPr algn="l"/>
            <a:endParaRPr lang="en-US" sz="3200" b="1" dirty="0">
              <a:solidFill>
                <a:srgbClr val="000000"/>
              </a:solidFill>
              <a:latin typeface="Lato Extended"/>
            </a:endParaRPr>
          </a:p>
          <a:p>
            <a:pPr algn="l"/>
            <a:endParaRPr lang="en-US" sz="3200" b="1" dirty="0">
              <a:solidFill>
                <a:srgbClr val="000000"/>
              </a:solidFill>
              <a:latin typeface="Lato Extended"/>
            </a:endParaRPr>
          </a:p>
          <a:p>
            <a:pPr algn="l"/>
            <a:endParaRPr lang="en-US" sz="3200" b="1" dirty="0">
              <a:solidFill>
                <a:srgbClr val="000000"/>
              </a:solidFill>
              <a:latin typeface="Lato Extended"/>
            </a:endParaRPr>
          </a:p>
          <a:p>
            <a:pPr algn="l"/>
            <a:r>
              <a:rPr lang="en-US" sz="3200" b="1" dirty="0">
                <a:solidFill>
                  <a:srgbClr val="000000"/>
                </a:solidFill>
                <a:latin typeface="Lato Extended"/>
              </a:rPr>
              <a:t>		Group 10</a:t>
            </a:r>
          </a:p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Reliability of Solar Energy in South East Asia</a:t>
            </a:r>
            <a:endParaRPr lang="en-US" sz="3200" b="1" i="0" dirty="0">
              <a:solidFill>
                <a:srgbClr val="000000"/>
              </a:solidFill>
              <a:effectLst/>
              <a:latin typeface="Lato Extended"/>
            </a:endParaRPr>
          </a:p>
        </p:txBody>
      </p:sp>
    </p:spTree>
    <p:extLst>
      <p:ext uri="{BB962C8B-B14F-4D97-AF65-F5344CB8AC3E}">
        <p14:creationId xmlns:p14="http://schemas.microsoft.com/office/powerpoint/2010/main" val="397705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38200" y="1427018"/>
            <a:ext cx="10515600" cy="4749945"/>
          </a:xfrm>
        </p:spPr>
        <p:txBody>
          <a:bodyPr/>
          <a:lstStyle/>
          <a:p>
            <a:pPr lvl="0"/>
            <a:r>
              <a:rPr lang="en-US" dirty="0"/>
              <a:t>GitHub Repo</a:t>
            </a:r>
          </a:p>
          <a:p>
            <a:pPr marL="0" lv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B443C1-AA7D-FE5F-24F0-7830D7F5C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62965" y="1902534"/>
            <a:ext cx="6816686" cy="459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809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38200" y="1427018"/>
            <a:ext cx="10515600" cy="4749945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MY" b="0" i="0" dirty="0">
                <a:solidFill>
                  <a:srgbClr val="000000"/>
                </a:solidFill>
                <a:effectLst/>
                <a:latin typeface="+mj-lt"/>
              </a:rPr>
              <a:t>Communication channel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43C650-EB74-33E7-033A-7A167C3196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88108" y="1809367"/>
            <a:ext cx="5815784" cy="468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158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easons in Sage Design Templat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asons in sage design slides.potx" id="{20B2578C-A058-49A0-BF74-1D8EE2CBF7F1}" vid="{6013AC06-0964-4A95-8D65-BA949AA843E2}"/>
    </a:ext>
  </a:extLst>
</a:theme>
</file>

<file path=ppt/theme/theme2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Seasons in sage design slides</Template>
  <TotalTime>132</TotalTime>
  <Words>21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Lato Extended</vt:lpstr>
      <vt:lpstr>Arial</vt:lpstr>
      <vt:lpstr>Calibri</vt:lpstr>
      <vt:lpstr>Wingdings</vt:lpstr>
      <vt:lpstr>Seasons in Sage Design Template</vt:lpstr>
      <vt:lpstr>Project Planning 1</vt:lpstr>
      <vt:lpstr>Screenshots</vt:lpstr>
      <vt:lpstr>Screenshots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Planning 1</dc:title>
  <dc:creator>estee goh</dc:creator>
  <cp:lastModifiedBy>Jake Siew Joe Kane</cp:lastModifiedBy>
  <cp:revision>4</cp:revision>
  <dcterms:created xsi:type="dcterms:W3CDTF">2022-09-12T15:34:06Z</dcterms:created>
  <dcterms:modified xsi:type="dcterms:W3CDTF">2022-09-13T08:01:47Z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74067000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