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0" r:id="rId4"/>
    <p:sldId id="261" r:id="rId5"/>
    <p:sldId id="262" r:id="rId6"/>
    <p:sldId id="259" r:id="rId7"/>
    <p:sldId id="267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706" autoAdjust="0"/>
  </p:normalViewPr>
  <p:slideViewPr>
    <p:cSldViewPr snapToGrid="0" showGuides="1">
      <p:cViewPr varScale="1">
        <p:scale>
          <a:sx n="75" d="100"/>
          <a:sy n="75" d="100"/>
        </p:scale>
        <p:origin x="12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BB0D6-6D06-4BD3-AB31-E8869D874B0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9DED2-DCCF-4B97-AD20-2724CDB6C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8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409EA-C7DB-44FA-89E8-1410E2A9549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E91F2-10CE-41A6-AD49-30D4CB692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7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2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491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4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54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2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7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71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2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0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8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4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1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3B2A8E-2924-46CB-8A3D-E6C838C2330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9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55CADE-DCE0-447F-B290-2AE78E5E5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, background pattern&#10;&#10;Description automatically generated">
            <a:extLst>
              <a:ext uri="{FF2B5EF4-FFF2-40B4-BE49-F238E27FC236}">
                <a16:creationId xmlns:a16="http://schemas.microsoft.com/office/drawing/2014/main" id="{E481FCB0-56C6-7E72-5084-DF883CB3A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9" r="2" b="2"/>
          <a:stretch/>
        </p:blipFill>
        <p:spPr>
          <a:xfrm>
            <a:off x="8860" y="10"/>
            <a:ext cx="69242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45587C-701C-48A1-9B6B-10C3DF81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5CF545-7AAF-4A13-8871-089E929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0382" y="1358901"/>
            <a:ext cx="3707844" cy="2730498"/>
          </a:xfrm>
        </p:spPr>
        <p:txBody>
          <a:bodyPr>
            <a:normAutofit/>
          </a:bodyPr>
          <a:lstStyle/>
          <a:p>
            <a:pPr algn="r"/>
            <a:r>
              <a:rPr lang="en-MY" dirty="0">
                <a:latin typeface="Lato Extended"/>
              </a:rPr>
              <a:t>Data Visual Project –  Stand up 2</a:t>
            </a:r>
            <a:endParaRPr lang="en-MY" b="0" i="0" dirty="0">
              <a:effectLst/>
              <a:latin typeface="Lato Extende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6707" y="4165601"/>
            <a:ext cx="3487479" cy="1191490"/>
          </a:xfrm>
        </p:spPr>
        <p:txBody>
          <a:bodyPr>
            <a:noAutofit/>
          </a:bodyPr>
          <a:lstStyle/>
          <a:p>
            <a:pPr algn="r">
              <a:lnSpc>
                <a:spcPct val="110000"/>
              </a:lnSpc>
            </a:pPr>
            <a:endParaRPr lang="en-US" sz="1200" b="1" dirty="0">
              <a:solidFill>
                <a:schemeClr val="tx1"/>
              </a:solidFill>
              <a:latin typeface="Lato Extended"/>
            </a:endParaRPr>
          </a:p>
          <a:p>
            <a:pPr algn="r">
              <a:lnSpc>
                <a:spcPct val="110000"/>
              </a:lnSpc>
            </a:pPr>
            <a:r>
              <a:rPr lang="en-US" sz="1200" b="1" dirty="0">
                <a:solidFill>
                  <a:schemeClr val="tx1"/>
                </a:solidFill>
                <a:latin typeface="Lato Extended"/>
              </a:rPr>
              <a:t>		Group 10</a:t>
            </a:r>
          </a:p>
          <a:p>
            <a:pPr algn="r">
              <a:lnSpc>
                <a:spcPct val="110000"/>
              </a:lnSpc>
            </a:pPr>
            <a:r>
              <a:rPr lang="en-US" sz="12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Reliability of Solar Energy in Southeast Asia</a:t>
            </a:r>
            <a:endParaRPr lang="en-US" sz="1200" b="1" i="0" dirty="0">
              <a:solidFill>
                <a:schemeClr val="tx1"/>
              </a:solidFill>
              <a:effectLst/>
              <a:latin typeface="Lato Extended"/>
            </a:endParaRPr>
          </a:p>
          <a:p>
            <a:pPr algn="r">
              <a:lnSpc>
                <a:spcPct val="110000"/>
              </a:lnSpc>
            </a:pPr>
            <a:endParaRPr lang="en-US" sz="1200" b="1" i="0" dirty="0">
              <a:solidFill>
                <a:schemeClr val="tx1"/>
              </a:solidFill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3977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E98C24-CA1D-3137-4840-77274D5C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What obstacles you are facing in completing your deliverables?</a:t>
            </a:r>
            <a:b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8" name="Picture 7" descr="Close-up of hopscotch on a sidewalk">
            <a:extLst>
              <a:ext uri="{FF2B5EF4-FFF2-40B4-BE49-F238E27FC236}">
                <a16:creationId xmlns:a16="http://schemas.microsoft.com/office/drawing/2014/main" id="{A1958C1A-19CE-12C5-7127-A62CE44D0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35" b="19772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122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What obstacles you are facing in completing your deliverables?</a:t>
            </a:r>
            <a:b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+mj-lt"/>
              </a:rPr>
              <a:t>Data cleaning and formatting to appropriate csv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dirty="0">
                <a:solidFill>
                  <a:srgbClr val="000000"/>
                </a:solidFill>
                <a:latin typeface="+mj-lt"/>
              </a:rPr>
              <a:t>Understanding data and deciding which chart is appropriate.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MY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9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E98C24-CA1D-3137-4840-77274D5C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0" i="0" dirty="0">
                <a:effectLst/>
              </a:rPr>
              <a:t>Progress since last standup</a:t>
            </a:r>
            <a:endParaRPr lang="en-US" dirty="0"/>
          </a:p>
        </p:txBody>
      </p:sp>
      <p:pic>
        <p:nvPicPr>
          <p:cNvPr id="8" name="Picture 7" descr="Close-up of hopscotch on a sidewalk">
            <a:extLst>
              <a:ext uri="{FF2B5EF4-FFF2-40B4-BE49-F238E27FC236}">
                <a16:creationId xmlns:a16="http://schemas.microsoft.com/office/drawing/2014/main" id="{A1958C1A-19CE-12C5-7127-A62CE44D0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35" b="19772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58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Progress since last standup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20537" y="2214694"/>
            <a:ext cx="3613727" cy="229769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u="sng" dirty="0"/>
              <a:t>JAKE SIEW JOE KANE</a:t>
            </a:r>
          </a:p>
          <a:p>
            <a:pPr marL="457200" lvl="0" indent="-457200">
              <a:buAutoNum type="arabicPeriod"/>
            </a:pPr>
            <a:r>
              <a:rPr lang="en-US" dirty="0"/>
              <a:t>Basic website layout progress.</a:t>
            </a:r>
          </a:p>
          <a:p>
            <a:pPr marL="457200" lvl="0" indent="-457200">
              <a:buAutoNum type="arabicPeriod"/>
            </a:pPr>
            <a:r>
              <a:rPr lang="en-US" dirty="0"/>
              <a:t>Singapore data.</a:t>
            </a:r>
          </a:p>
          <a:p>
            <a:pPr marL="457200" lvl="0" indent="-457200">
              <a:buAutoNum type="arabicPeriod"/>
            </a:pPr>
            <a:r>
              <a:rPr lang="en-US" dirty="0"/>
              <a:t>made progress on process report.</a:t>
            </a:r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DC2579BC-FDC9-5CE2-AA25-0B4F2ED4B16F}"/>
              </a:ext>
            </a:extLst>
          </p:cNvPr>
          <p:cNvSpPr txBox="1">
            <a:spLocks/>
          </p:cNvSpPr>
          <p:nvPr/>
        </p:nvSpPr>
        <p:spPr>
          <a:xfrm>
            <a:off x="7178337" y="2214694"/>
            <a:ext cx="3613727" cy="229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Desmond foo chi ping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Dataset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acquisition.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Low fidelity design of website.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made progress on process report.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/>
          <a:lstStyle/>
          <a:p>
            <a:pPr lvl="0"/>
            <a:r>
              <a:rPr lang="en-US" dirty="0"/>
              <a:t>Current website progress.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443C1-AA7D-FE5F-24F0-7830D7F5C5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1312" y="1900658"/>
            <a:ext cx="6397139" cy="45903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213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/>
          <a:lstStyle/>
          <a:p>
            <a:pPr lvl="0"/>
            <a:r>
              <a:rPr lang="en-US" dirty="0" err="1"/>
              <a:t>Github</a:t>
            </a:r>
            <a:r>
              <a:rPr lang="en-US" dirty="0"/>
              <a:t> status.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443C1-AA7D-FE5F-24F0-7830D7F5C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367" y="2636835"/>
            <a:ext cx="6397139" cy="31364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009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+mj-lt"/>
              </a:rPr>
              <a:t>Low fidelity design.</a:t>
            </a:r>
          </a:p>
          <a:p>
            <a:pPr lvl="1"/>
            <a:r>
              <a:rPr lang="en-MY" dirty="0">
                <a:solidFill>
                  <a:srgbClr val="000000"/>
                </a:solidFill>
                <a:latin typeface="+mj-lt"/>
              </a:rPr>
              <a:t>Website</a:t>
            </a:r>
            <a:endParaRPr lang="en-MY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0BC8BC-0ED2-F5E0-91DF-876A4FF3A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84" y="1974785"/>
            <a:ext cx="4120516" cy="466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5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+mj-lt"/>
              </a:rPr>
              <a:t>Low fidelity design.</a:t>
            </a:r>
          </a:p>
          <a:p>
            <a:pPr lvl="1"/>
            <a:r>
              <a:rPr lang="en-MY" dirty="0">
                <a:solidFill>
                  <a:srgbClr val="000000"/>
                </a:solidFill>
                <a:latin typeface="+mj-lt"/>
              </a:rPr>
              <a:t>Charts</a:t>
            </a:r>
            <a:endParaRPr lang="en-MY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1FE22-3307-4C28-6CC4-B3DBB784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354" y="1917700"/>
            <a:ext cx="8459645" cy="474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1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E98C24-CA1D-3137-4840-77274D5C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0" i="0" dirty="0">
                <a:effectLst/>
              </a:rPr>
              <a:t>Things to finish by next stand up.</a:t>
            </a:r>
            <a:endParaRPr lang="en-US" dirty="0"/>
          </a:p>
        </p:txBody>
      </p:sp>
      <p:pic>
        <p:nvPicPr>
          <p:cNvPr id="8" name="Picture 7" descr="Close-up of hopscotch on a sidewalk">
            <a:extLst>
              <a:ext uri="{FF2B5EF4-FFF2-40B4-BE49-F238E27FC236}">
                <a16:creationId xmlns:a16="http://schemas.microsoft.com/office/drawing/2014/main" id="{A1958C1A-19CE-12C5-7127-A62CE44D0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35" b="19772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44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Things to finish by next stand up.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+mj-lt"/>
              </a:rPr>
              <a:t>Improve and add-on to current website progress.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+mj-lt"/>
              </a:rPr>
              <a:t>Further data acquisition.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5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157</TotalTime>
  <Words>154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Google Sans</vt:lpstr>
      <vt:lpstr>Lato Extended</vt:lpstr>
      <vt:lpstr>Arial</vt:lpstr>
      <vt:lpstr>Calibri</vt:lpstr>
      <vt:lpstr>Tw Cen MT</vt:lpstr>
      <vt:lpstr>Droplet</vt:lpstr>
      <vt:lpstr>Data Visual Project –  Stand up 2</vt:lpstr>
      <vt:lpstr>Progress since last standup</vt:lpstr>
      <vt:lpstr>Progress since last standup</vt:lpstr>
      <vt:lpstr>Screenshots</vt:lpstr>
      <vt:lpstr>Screenshots</vt:lpstr>
      <vt:lpstr>Screenshots</vt:lpstr>
      <vt:lpstr>Screenshots</vt:lpstr>
      <vt:lpstr>Things to finish by next stand up.</vt:lpstr>
      <vt:lpstr>Things to finish by next stand up.</vt:lpstr>
      <vt:lpstr>What obstacles you are facing in completing your deliverables?  </vt:lpstr>
      <vt:lpstr>What obstacles you are facing in completing your deliverables?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Planning 1</dc:title>
  <dc:creator>estee goh</dc:creator>
  <cp:lastModifiedBy>estee goh</cp:lastModifiedBy>
  <cp:revision>8</cp:revision>
  <dcterms:created xsi:type="dcterms:W3CDTF">2022-09-12T15:34:06Z</dcterms:created>
  <dcterms:modified xsi:type="dcterms:W3CDTF">2022-11-01T04:41:58Z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