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0" r:id="rId4"/>
    <p:sldId id="261" r:id="rId5"/>
    <p:sldId id="262" r:id="rId6"/>
    <p:sldId id="259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706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BB0D6-6D06-4BD3-AB31-E8869D874B0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9DED2-DCCF-4B97-AD20-2724CDB6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09EA-C7DB-44FA-89E8-1410E2A954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91F2-10CE-41A6-AD49-30D4CB69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4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1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, background pattern&#10;&#10;Description automatically generated">
            <a:extLst>
              <a:ext uri="{FF2B5EF4-FFF2-40B4-BE49-F238E27FC236}">
                <a16:creationId xmlns:a16="http://schemas.microsoft.com/office/drawing/2014/main" id="{E481FCB0-56C6-7E72-5084-DF883C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0382" y="1358901"/>
            <a:ext cx="3707844" cy="2730498"/>
          </a:xfrm>
        </p:spPr>
        <p:txBody>
          <a:bodyPr>
            <a:normAutofit/>
          </a:bodyPr>
          <a:lstStyle/>
          <a:p>
            <a:pPr algn="r"/>
            <a:r>
              <a:rPr lang="en-MY" dirty="0">
                <a:latin typeface="Lato Extended"/>
              </a:rPr>
              <a:t>Data Visual Project –  Stand up 2</a:t>
            </a:r>
            <a:endParaRPr lang="en-MY" b="0" i="0" dirty="0">
              <a:effectLst/>
              <a:latin typeface="Lato Extend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6707" y="4165601"/>
            <a:ext cx="3487479" cy="1191490"/>
          </a:xfrm>
        </p:spPr>
        <p:txBody>
          <a:bodyPr>
            <a:noAutofit/>
          </a:bodyPr>
          <a:lstStyle/>
          <a:p>
            <a:pPr algn="r">
              <a:lnSpc>
                <a:spcPct val="110000"/>
              </a:lnSpc>
            </a:pPr>
            <a:endParaRPr lang="en-US" sz="1200" b="1" dirty="0">
              <a:solidFill>
                <a:schemeClr val="tx1"/>
              </a:solidFill>
              <a:latin typeface="Lato Extended"/>
            </a:endParaRPr>
          </a:p>
          <a:p>
            <a:pPr algn="r">
              <a:lnSpc>
                <a:spcPct val="110000"/>
              </a:lnSpc>
            </a:pPr>
            <a:r>
              <a:rPr lang="en-US" sz="1200" b="1" dirty="0">
                <a:solidFill>
                  <a:schemeClr val="tx1"/>
                </a:solidFill>
                <a:latin typeface="Lato Extended"/>
              </a:rPr>
              <a:t>		Group 10</a:t>
            </a:r>
          </a:p>
          <a:p>
            <a:pPr algn="r">
              <a:lnSpc>
                <a:spcPct val="110000"/>
              </a:lnSpc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 of Solar Energy in Southeast Asia</a:t>
            </a:r>
            <a:endParaRPr lang="en-US" sz="1200" b="1" i="0" dirty="0">
              <a:solidFill>
                <a:schemeClr val="tx1"/>
              </a:solidFill>
              <a:effectLst/>
              <a:latin typeface="Lato Extended"/>
            </a:endParaRPr>
          </a:p>
          <a:p>
            <a:pPr algn="r">
              <a:lnSpc>
                <a:spcPct val="110000"/>
              </a:lnSpc>
            </a:pPr>
            <a:endParaRPr lang="en-US" sz="1200" b="1" i="0" dirty="0">
              <a:solidFill>
                <a:schemeClr val="tx1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977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Data cleaning and formatting to appropriate csv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000000"/>
                </a:solidFill>
                <a:latin typeface="+mj-lt"/>
              </a:rPr>
              <a:t>Understanding data and deciding which chart is appropriate.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MY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Progress since last standup</a:t>
            </a: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8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Progress since last standup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20537" y="2214694"/>
            <a:ext cx="3613727" cy="22976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u="sng" dirty="0"/>
              <a:t>JAKE SIEW JOE KANE</a:t>
            </a:r>
          </a:p>
          <a:p>
            <a:pPr marL="457200" lvl="0" indent="-457200">
              <a:buAutoNum type="arabicPeriod"/>
            </a:pPr>
            <a:r>
              <a:rPr lang="en-US" dirty="0"/>
              <a:t>Basic website layout progress.</a:t>
            </a:r>
          </a:p>
          <a:p>
            <a:pPr marL="457200" lvl="0" indent="-457200">
              <a:buAutoNum type="arabicPeriod"/>
            </a:pPr>
            <a:r>
              <a:rPr lang="en-US" dirty="0"/>
              <a:t>Singapore data.</a:t>
            </a:r>
          </a:p>
          <a:p>
            <a:pPr marL="457200" lvl="0" indent="-457200">
              <a:buAutoNum type="arabicPeriod"/>
            </a:pPr>
            <a:r>
              <a:rPr lang="en-US" dirty="0"/>
              <a:t>made progress on process report.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DC2579BC-FDC9-5CE2-AA25-0B4F2ED4B16F}"/>
              </a:ext>
            </a:extLst>
          </p:cNvPr>
          <p:cNvSpPr txBox="1">
            <a:spLocks/>
          </p:cNvSpPr>
          <p:nvPr/>
        </p:nvSpPr>
        <p:spPr>
          <a:xfrm>
            <a:off x="7178337" y="2214694"/>
            <a:ext cx="3613727" cy="229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Desmond foo chi ping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Dataset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acquisition.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Low fidelity design of website.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made progress on process report.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lvl="0"/>
            <a:r>
              <a:rPr lang="en-US" dirty="0"/>
              <a:t>Current website progress.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443C1-AA7D-FE5F-24F0-7830D7F5C5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1312" y="1900658"/>
            <a:ext cx="6397139" cy="45903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213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lvl="0"/>
            <a:r>
              <a:rPr lang="en-US" dirty="0" err="1"/>
              <a:t>Github</a:t>
            </a:r>
            <a:r>
              <a:rPr lang="en-US" dirty="0"/>
              <a:t> status.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443C1-AA7D-FE5F-24F0-7830D7F5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367" y="2636835"/>
            <a:ext cx="6397139" cy="3136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0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Low fidelity design.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FA804-5E08-88DA-56D4-8DAF4BEA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80" y="1898180"/>
            <a:ext cx="3444340" cy="43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Things to finish by next stand up.</a:t>
            </a: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44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Things to finish by next stand up.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Improve and add-on to current website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Further data acquisition.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12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151</TotalTime>
  <Words>147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Google Sans</vt:lpstr>
      <vt:lpstr>Lato Extended</vt:lpstr>
      <vt:lpstr>Arial</vt:lpstr>
      <vt:lpstr>Calibri</vt:lpstr>
      <vt:lpstr>Tw Cen MT</vt:lpstr>
      <vt:lpstr>Droplet</vt:lpstr>
      <vt:lpstr>Data Visual Project –  Stand up 2</vt:lpstr>
      <vt:lpstr>Progress since last standup</vt:lpstr>
      <vt:lpstr>Progress since last standup</vt:lpstr>
      <vt:lpstr>Screenshots</vt:lpstr>
      <vt:lpstr>Screenshots</vt:lpstr>
      <vt:lpstr>Screenshots</vt:lpstr>
      <vt:lpstr>Things to finish by next stand up.</vt:lpstr>
      <vt:lpstr>Things to finish by next stand up.</vt:lpstr>
      <vt:lpstr>What obstacles you are facing in completing your deliverables?  </vt:lpstr>
      <vt:lpstr>What obstacles you are facing in completing your deliverables?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1</dc:title>
  <dc:creator>estee goh</dc:creator>
  <cp:lastModifiedBy>Jake Siew Joe Kane</cp:lastModifiedBy>
  <cp:revision>8</cp:revision>
  <dcterms:created xsi:type="dcterms:W3CDTF">2022-09-12T15:34:06Z</dcterms:created>
  <dcterms:modified xsi:type="dcterms:W3CDTF">2022-10-31T22:37:31Z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