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12" r:id="rId2"/>
    <p:sldMasterId id="2147483814" r:id="rId3"/>
  </p:sldMasterIdLst>
  <p:sldIdLst>
    <p:sldId id="256" r:id="rId4"/>
  </p:sldIdLst>
  <p:sldSz cx="27432000" cy="20116800"/>
  <p:notesSz cx="6858000" cy="9144000"/>
  <p:defaultTextStyle>
    <a:defPPr>
      <a:defRPr lang="en-US"/>
    </a:defPPr>
    <a:lvl1pPr marL="0" algn="l" defTabSz="2717048" rtl="0" eaLnBrk="1" latinLnBrk="0" hangingPunct="1">
      <a:defRPr sz="5300" kern="1200">
        <a:solidFill>
          <a:schemeClr val="tx1"/>
        </a:solidFill>
        <a:latin typeface="+mn-lt"/>
        <a:ea typeface="+mn-ea"/>
        <a:cs typeface="+mn-cs"/>
      </a:defRPr>
    </a:lvl1pPr>
    <a:lvl2pPr marL="1358524" algn="l" defTabSz="2717048" rtl="0" eaLnBrk="1" latinLnBrk="0" hangingPunct="1">
      <a:defRPr sz="5300" kern="1200">
        <a:solidFill>
          <a:schemeClr val="tx1"/>
        </a:solidFill>
        <a:latin typeface="+mn-lt"/>
        <a:ea typeface="+mn-ea"/>
        <a:cs typeface="+mn-cs"/>
      </a:defRPr>
    </a:lvl2pPr>
    <a:lvl3pPr marL="2717048" algn="l" defTabSz="2717048" rtl="0" eaLnBrk="1" latinLnBrk="0" hangingPunct="1">
      <a:defRPr sz="5300" kern="1200">
        <a:solidFill>
          <a:schemeClr val="tx1"/>
        </a:solidFill>
        <a:latin typeface="+mn-lt"/>
        <a:ea typeface="+mn-ea"/>
        <a:cs typeface="+mn-cs"/>
      </a:defRPr>
    </a:lvl3pPr>
    <a:lvl4pPr marL="4075572" algn="l" defTabSz="2717048" rtl="0" eaLnBrk="1" latinLnBrk="0" hangingPunct="1">
      <a:defRPr sz="5300" kern="1200">
        <a:solidFill>
          <a:schemeClr val="tx1"/>
        </a:solidFill>
        <a:latin typeface="+mn-lt"/>
        <a:ea typeface="+mn-ea"/>
        <a:cs typeface="+mn-cs"/>
      </a:defRPr>
    </a:lvl4pPr>
    <a:lvl5pPr marL="5434096" algn="l" defTabSz="2717048" rtl="0" eaLnBrk="1" latinLnBrk="0" hangingPunct="1">
      <a:defRPr sz="5300" kern="1200">
        <a:solidFill>
          <a:schemeClr val="tx1"/>
        </a:solidFill>
        <a:latin typeface="+mn-lt"/>
        <a:ea typeface="+mn-ea"/>
        <a:cs typeface="+mn-cs"/>
      </a:defRPr>
    </a:lvl5pPr>
    <a:lvl6pPr marL="6792620" algn="l" defTabSz="2717048" rtl="0" eaLnBrk="1" latinLnBrk="0" hangingPunct="1">
      <a:defRPr sz="5300" kern="1200">
        <a:solidFill>
          <a:schemeClr val="tx1"/>
        </a:solidFill>
        <a:latin typeface="+mn-lt"/>
        <a:ea typeface="+mn-ea"/>
        <a:cs typeface="+mn-cs"/>
      </a:defRPr>
    </a:lvl6pPr>
    <a:lvl7pPr marL="8151144" algn="l" defTabSz="2717048" rtl="0" eaLnBrk="1" latinLnBrk="0" hangingPunct="1">
      <a:defRPr sz="5300" kern="1200">
        <a:solidFill>
          <a:schemeClr val="tx1"/>
        </a:solidFill>
        <a:latin typeface="+mn-lt"/>
        <a:ea typeface="+mn-ea"/>
        <a:cs typeface="+mn-cs"/>
      </a:defRPr>
    </a:lvl7pPr>
    <a:lvl8pPr marL="9509669" algn="l" defTabSz="2717048" rtl="0" eaLnBrk="1" latinLnBrk="0" hangingPunct="1">
      <a:defRPr sz="5300" kern="1200">
        <a:solidFill>
          <a:schemeClr val="tx1"/>
        </a:solidFill>
        <a:latin typeface="+mn-lt"/>
        <a:ea typeface="+mn-ea"/>
        <a:cs typeface="+mn-cs"/>
      </a:defRPr>
    </a:lvl8pPr>
    <a:lvl9pPr marL="10868193" algn="l" defTabSz="2717048" rtl="0" eaLnBrk="1" latinLnBrk="0" hangingPunct="1">
      <a:defRPr sz="5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42" autoAdjust="0"/>
  </p:normalViewPr>
  <p:slideViewPr>
    <p:cSldViewPr>
      <p:cViewPr>
        <p:scale>
          <a:sx n="30" d="100"/>
          <a:sy n="30" d="100"/>
        </p:scale>
        <p:origin x="-1410" y="-330"/>
      </p:cViewPr>
      <p:guideLst>
        <p:guide orient="horz" pos="6336"/>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20DA7-2C12-794D-B01F-0C74BE1B33D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47161A47-9225-434F-AA66-18A31F798373}">
      <dgm:prSet phldrT="[Text]" custT="1"/>
      <dgm:spPr/>
      <dgm:t>
        <a:bodyPr/>
        <a:lstStyle/>
        <a:p>
          <a:r>
            <a:rPr lang="en-US" sz="3200" dirty="0" err="1" smtClean="0">
              <a:solidFill>
                <a:srgbClr val="000002"/>
              </a:solidFill>
            </a:rPr>
            <a:t>Background.java</a:t>
          </a:r>
          <a:endParaRPr lang="en-US" sz="3200" dirty="0">
            <a:solidFill>
              <a:srgbClr val="000002"/>
            </a:solidFill>
          </a:endParaRPr>
        </a:p>
      </dgm:t>
    </dgm:pt>
    <dgm:pt modelId="{77B2527A-1407-3743-AA38-5A686E6D6DAC}" type="parTrans" cxnId="{91E07CE0-EBA2-DB42-AA8E-CF2220CA666B}">
      <dgm:prSet/>
      <dgm:spPr/>
      <dgm:t>
        <a:bodyPr/>
        <a:lstStyle/>
        <a:p>
          <a:endParaRPr lang="en-US"/>
        </a:p>
      </dgm:t>
    </dgm:pt>
    <dgm:pt modelId="{73A6376F-4BCB-2242-A2FC-231A096766E0}" type="sibTrans" cxnId="{91E07CE0-EBA2-DB42-AA8E-CF2220CA666B}">
      <dgm:prSet/>
      <dgm:spPr/>
      <dgm:t>
        <a:bodyPr/>
        <a:lstStyle/>
        <a:p>
          <a:endParaRPr lang="en-US"/>
        </a:p>
      </dgm:t>
    </dgm:pt>
    <dgm:pt modelId="{AEFE64AD-3D8B-9D40-A029-808A4EE7B010}">
      <dgm:prSet phldrT="[Text]"/>
      <dgm:spPr/>
      <dgm:t>
        <a:bodyPr/>
        <a:lstStyle/>
        <a:p>
          <a:r>
            <a:rPr lang="en-US" dirty="0" err="1" smtClean="0">
              <a:solidFill>
                <a:srgbClr val="000002"/>
              </a:solidFill>
            </a:rPr>
            <a:t>Background.java</a:t>
          </a:r>
          <a:endParaRPr lang="en-US" dirty="0">
            <a:solidFill>
              <a:srgbClr val="000002"/>
            </a:solidFill>
          </a:endParaRPr>
        </a:p>
      </dgm:t>
    </dgm:pt>
    <dgm:pt modelId="{AB63DAB2-4E9D-794F-80EA-552F21C4CCAA}" type="parTrans" cxnId="{8DD507A5-9D79-9546-95FD-C236CCE1A8D7}">
      <dgm:prSet/>
      <dgm:spPr/>
      <dgm:t>
        <a:bodyPr/>
        <a:lstStyle/>
        <a:p>
          <a:endParaRPr lang="en-US"/>
        </a:p>
      </dgm:t>
    </dgm:pt>
    <dgm:pt modelId="{342336F8-022D-D54C-8D74-2E81FE62C616}" type="sibTrans" cxnId="{8DD507A5-9D79-9546-95FD-C236CCE1A8D7}">
      <dgm:prSet/>
      <dgm:spPr/>
      <dgm:t>
        <a:bodyPr/>
        <a:lstStyle/>
        <a:p>
          <a:endParaRPr lang="en-US"/>
        </a:p>
      </dgm:t>
    </dgm:pt>
    <dgm:pt modelId="{2E2D49F5-5BC9-FB46-88DA-83EEA53E66B9}">
      <dgm:prSet phldrT="[Text]"/>
      <dgm:spPr/>
      <dgm:t>
        <a:bodyPr/>
        <a:lstStyle/>
        <a:p>
          <a:r>
            <a:rPr lang="en-US" dirty="0" err="1" smtClean="0">
              <a:solidFill>
                <a:srgbClr val="000002"/>
              </a:solidFill>
            </a:rPr>
            <a:t>Game.java</a:t>
          </a:r>
          <a:endParaRPr lang="en-US" dirty="0">
            <a:solidFill>
              <a:srgbClr val="000002"/>
            </a:solidFill>
          </a:endParaRPr>
        </a:p>
      </dgm:t>
    </dgm:pt>
    <dgm:pt modelId="{8AD1DE9C-CDB3-9C45-AED9-B953410A0E24}" type="parTrans" cxnId="{9E08F86F-D652-8F4A-A228-B1ECA35967E0}">
      <dgm:prSet/>
      <dgm:spPr/>
      <dgm:t>
        <a:bodyPr/>
        <a:lstStyle/>
        <a:p>
          <a:endParaRPr lang="en-US"/>
        </a:p>
      </dgm:t>
    </dgm:pt>
    <dgm:pt modelId="{9FE57DB7-514D-6247-8A3A-9EF3F643F9B1}" type="sibTrans" cxnId="{9E08F86F-D652-8F4A-A228-B1ECA35967E0}">
      <dgm:prSet/>
      <dgm:spPr/>
      <dgm:t>
        <a:bodyPr/>
        <a:lstStyle/>
        <a:p>
          <a:endParaRPr lang="en-US"/>
        </a:p>
      </dgm:t>
    </dgm:pt>
    <dgm:pt modelId="{7E0F5CCF-041C-F548-97E8-47DAD6397DCF}">
      <dgm:prSet phldrT="[Text]"/>
      <dgm:spPr/>
      <dgm:t>
        <a:bodyPr/>
        <a:lstStyle/>
        <a:p>
          <a:r>
            <a:rPr lang="en-US" dirty="0" smtClean="0">
              <a:solidFill>
                <a:srgbClr val="000002"/>
              </a:solidFill>
            </a:rPr>
            <a:t>Menu.java</a:t>
          </a:r>
          <a:endParaRPr lang="en-US" dirty="0">
            <a:solidFill>
              <a:srgbClr val="000002"/>
            </a:solidFill>
          </a:endParaRPr>
        </a:p>
      </dgm:t>
    </dgm:pt>
    <dgm:pt modelId="{BE96FFEF-026A-5A4D-A315-959A96E74A96}" type="parTrans" cxnId="{968F8EBD-592A-2842-94B8-BD07BCA4D04E}">
      <dgm:prSet/>
      <dgm:spPr/>
      <dgm:t>
        <a:bodyPr/>
        <a:lstStyle/>
        <a:p>
          <a:endParaRPr lang="en-US"/>
        </a:p>
      </dgm:t>
    </dgm:pt>
    <dgm:pt modelId="{20AAA324-D7A8-9B40-81DA-0CB7202C548A}" type="sibTrans" cxnId="{968F8EBD-592A-2842-94B8-BD07BCA4D04E}">
      <dgm:prSet/>
      <dgm:spPr/>
      <dgm:t>
        <a:bodyPr/>
        <a:lstStyle/>
        <a:p>
          <a:endParaRPr lang="en-US"/>
        </a:p>
      </dgm:t>
    </dgm:pt>
    <dgm:pt modelId="{DAC25DBE-9206-294D-8BB4-2B941557E6C9}">
      <dgm:prSet phldrT="[Text]"/>
      <dgm:spPr/>
      <dgm:t>
        <a:bodyPr/>
        <a:lstStyle/>
        <a:p>
          <a:r>
            <a:rPr lang="en-US" dirty="0" err="1" smtClean="0">
              <a:solidFill>
                <a:srgbClr val="000002"/>
              </a:solidFill>
            </a:rPr>
            <a:t>JPanel</a:t>
          </a:r>
          <a:r>
            <a:rPr lang="en-US" dirty="0" smtClean="0">
              <a:solidFill>
                <a:srgbClr val="000002"/>
              </a:solidFill>
            </a:rPr>
            <a:t>, </a:t>
          </a:r>
          <a:r>
            <a:rPr lang="en-US" dirty="0" err="1" smtClean="0">
              <a:solidFill>
                <a:srgbClr val="000002"/>
              </a:solidFill>
            </a:rPr>
            <a:t>ActionListener</a:t>
          </a:r>
          <a:r>
            <a:rPr lang="en-US" dirty="0" smtClean="0">
              <a:solidFill>
                <a:srgbClr val="000002"/>
              </a:solidFill>
            </a:rPr>
            <a:t>, </a:t>
          </a:r>
          <a:r>
            <a:rPr lang="en-US" dirty="0" err="1" smtClean="0">
              <a:solidFill>
                <a:srgbClr val="000002"/>
              </a:solidFill>
            </a:rPr>
            <a:t>MouseListener</a:t>
          </a:r>
          <a:endParaRPr lang="en-US" dirty="0">
            <a:solidFill>
              <a:srgbClr val="000002"/>
            </a:solidFill>
          </a:endParaRPr>
        </a:p>
      </dgm:t>
    </dgm:pt>
    <dgm:pt modelId="{FFF00C48-1D28-3342-95E4-3A06FD06C086}" type="parTrans" cxnId="{89286416-EC2E-6C40-983C-61BFC5B042AB}">
      <dgm:prSet/>
      <dgm:spPr/>
      <dgm:t>
        <a:bodyPr/>
        <a:lstStyle/>
        <a:p>
          <a:endParaRPr lang="en-US"/>
        </a:p>
      </dgm:t>
    </dgm:pt>
    <dgm:pt modelId="{4B5CE98D-385B-EA47-8769-35F9D2C8267E}" type="sibTrans" cxnId="{89286416-EC2E-6C40-983C-61BFC5B042AB}">
      <dgm:prSet/>
      <dgm:spPr/>
      <dgm:t>
        <a:bodyPr/>
        <a:lstStyle/>
        <a:p>
          <a:endParaRPr lang="en-US"/>
        </a:p>
      </dgm:t>
    </dgm:pt>
    <dgm:pt modelId="{C7864474-CC2B-45F5-AAEB-10FA7AA11732}">
      <dgm:prSet phldrT="[Text]"/>
      <dgm:spPr/>
      <dgm:t>
        <a:bodyPr/>
        <a:lstStyle/>
        <a:p>
          <a:r>
            <a:rPr lang="en-US" dirty="0" smtClean="0">
              <a:solidFill>
                <a:srgbClr val="000002"/>
              </a:solidFill>
            </a:rPr>
            <a:t>Stalin.java</a:t>
          </a:r>
          <a:endParaRPr lang="en-US" dirty="0">
            <a:solidFill>
              <a:srgbClr val="000002"/>
            </a:solidFill>
          </a:endParaRPr>
        </a:p>
      </dgm:t>
    </dgm:pt>
    <dgm:pt modelId="{FE92C978-461A-4D85-BC05-F30248831E3B}" type="parTrans" cxnId="{2A114180-0D73-41B0-9DAB-CA022FFF7323}">
      <dgm:prSet/>
      <dgm:spPr/>
      <dgm:t>
        <a:bodyPr/>
        <a:lstStyle/>
        <a:p>
          <a:endParaRPr lang="en-US"/>
        </a:p>
      </dgm:t>
    </dgm:pt>
    <dgm:pt modelId="{A9C1C154-C77D-4642-97F3-8281A5C96299}" type="sibTrans" cxnId="{2A114180-0D73-41B0-9DAB-CA022FFF7323}">
      <dgm:prSet/>
      <dgm:spPr/>
      <dgm:t>
        <a:bodyPr/>
        <a:lstStyle/>
        <a:p>
          <a:endParaRPr lang="en-US"/>
        </a:p>
      </dgm:t>
    </dgm:pt>
    <dgm:pt modelId="{3F47E291-1046-0D45-89A9-D89352BEBB5B}" type="pres">
      <dgm:prSet presAssocID="{8C620DA7-2C12-794D-B01F-0C74BE1B33DB}" presName="diagram" presStyleCnt="0">
        <dgm:presLayoutVars>
          <dgm:dir/>
          <dgm:resizeHandles val="exact"/>
        </dgm:presLayoutVars>
      </dgm:prSet>
      <dgm:spPr/>
      <dgm:t>
        <a:bodyPr/>
        <a:lstStyle/>
        <a:p>
          <a:endParaRPr lang="en-US"/>
        </a:p>
      </dgm:t>
    </dgm:pt>
    <dgm:pt modelId="{D439D97D-4118-4B40-863B-B4A660D719FC}" type="pres">
      <dgm:prSet presAssocID="{47161A47-9225-434F-AA66-18A31F798373}" presName="node" presStyleLbl="node1" presStyleIdx="0" presStyleCnt="6" custScaleX="57747" custScaleY="25822" custLinFactY="-939" custLinFactNeighborX="0" custLinFactNeighborY="-100000">
        <dgm:presLayoutVars>
          <dgm:bulletEnabled val="1"/>
        </dgm:presLayoutVars>
      </dgm:prSet>
      <dgm:spPr/>
      <dgm:t>
        <a:bodyPr/>
        <a:lstStyle/>
        <a:p>
          <a:endParaRPr lang="en-US"/>
        </a:p>
      </dgm:t>
    </dgm:pt>
    <dgm:pt modelId="{E646F014-B304-E548-820F-02B497D0E595}" type="pres">
      <dgm:prSet presAssocID="{73A6376F-4BCB-2242-A2FC-231A096766E0}" presName="sibTrans" presStyleCnt="0"/>
      <dgm:spPr/>
    </dgm:pt>
    <dgm:pt modelId="{0300182E-7333-1F49-938F-FFA3A9E5F799}" type="pres">
      <dgm:prSet presAssocID="{AEFE64AD-3D8B-9D40-A029-808A4EE7B010}" presName="node" presStyleLbl="node1" presStyleIdx="1" presStyleCnt="6" custScaleX="57747" custScaleY="25822" custLinFactY="-939" custLinFactNeighborX="0" custLinFactNeighborY="-100000">
        <dgm:presLayoutVars>
          <dgm:bulletEnabled val="1"/>
        </dgm:presLayoutVars>
      </dgm:prSet>
      <dgm:spPr/>
      <dgm:t>
        <a:bodyPr/>
        <a:lstStyle/>
        <a:p>
          <a:endParaRPr lang="en-US"/>
        </a:p>
      </dgm:t>
    </dgm:pt>
    <dgm:pt modelId="{DC571173-1D28-AC45-BC47-5E72888ECB19}" type="pres">
      <dgm:prSet presAssocID="{342336F8-022D-D54C-8D74-2E81FE62C616}" presName="sibTrans" presStyleCnt="0"/>
      <dgm:spPr/>
    </dgm:pt>
    <dgm:pt modelId="{4EA83997-DB78-D545-A427-6C8032B1DEF2}" type="pres">
      <dgm:prSet presAssocID="{2E2D49F5-5BC9-FB46-88DA-83EEA53E66B9}" presName="node" presStyleLbl="node1" presStyleIdx="2" presStyleCnt="6" custScaleX="57747" custScaleY="25822" custLinFactNeighborX="22535" custLinFactNeighborY="-25432">
        <dgm:presLayoutVars>
          <dgm:bulletEnabled val="1"/>
        </dgm:presLayoutVars>
      </dgm:prSet>
      <dgm:spPr/>
      <dgm:t>
        <a:bodyPr/>
        <a:lstStyle/>
        <a:p>
          <a:endParaRPr lang="en-US"/>
        </a:p>
      </dgm:t>
    </dgm:pt>
    <dgm:pt modelId="{C5B90BEA-A44D-2A40-A97D-0470AC7E7D83}" type="pres">
      <dgm:prSet presAssocID="{9FE57DB7-514D-6247-8A3A-9EF3F643F9B1}" presName="sibTrans" presStyleCnt="0"/>
      <dgm:spPr/>
    </dgm:pt>
    <dgm:pt modelId="{F9693215-31D5-3B4F-9465-A28F29478F15}" type="pres">
      <dgm:prSet presAssocID="{7E0F5CCF-041C-F548-97E8-47DAD6397DCF}" presName="node" presStyleLbl="node1" presStyleIdx="3" presStyleCnt="6" custScaleX="57747" custScaleY="25822" custLinFactNeighborX="28" custLinFactNeighborY="52718">
        <dgm:presLayoutVars>
          <dgm:bulletEnabled val="1"/>
        </dgm:presLayoutVars>
      </dgm:prSet>
      <dgm:spPr/>
      <dgm:t>
        <a:bodyPr/>
        <a:lstStyle/>
        <a:p>
          <a:endParaRPr lang="en-US"/>
        </a:p>
      </dgm:t>
    </dgm:pt>
    <dgm:pt modelId="{A47B5530-945E-FB4E-8380-C2D3A38034D8}" type="pres">
      <dgm:prSet presAssocID="{20AAA324-D7A8-9B40-81DA-0CB7202C548A}" presName="sibTrans" presStyleCnt="0"/>
      <dgm:spPr/>
    </dgm:pt>
    <dgm:pt modelId="{14132242-5052-2745-9F5D-A16798AFBC85}" type="pres">
      <dgm:prSet presAssocID="{DAC25DBE-9206-294D-8BB4-2B941557E6C9}" presName="node" presStyleLbl="node1" presStyleIdx="4" presStyleCnt="6" custScaleX="60564" custScaleY="59464" custLinFactNeighborX="-19718" custLinFactNeighborY="-73240">
        <dgm:presLayoutVars>
          <dgm:bulletEnabled val="1"/>
        </dgm:presLayoutVars>
      </dgm:prSet>
      <dgm:spPr/>
      <dgm:t>
        <a:bodyPr/>
        <a:lstStyle/>
        <a:p>
          <a:endParaRPr lang="en-US"/>
        </a:p>
      </dgm:t>
    </dgm:pt>
    <dgm:pt modelId="{1FA19339-8BA2-47A2-981B-D72CB0EA650D}" type="pres">
      <dgm:prSet presAssocID="{4B5CE98D-385B-EA47-8769-35F9D2C8267E}" presName="sibTrans" presStyleCnt="0"/>
      <dgm:spPr/>
    </dgm:pt>
    <dgm:pt modelId="{C6397C1A-B597-4FD3-AC6A-5152DF77DCD5}" type="pres">
      <dgm:prSet presAssocID="{C7864474-CC2B-45F5-AAEB-10FA7AA11732}" presName="node" presStyleLbl="node1" presStyleIdx="5" presStyleCnt="6" custScaleX="57747" custScaleY="25822" custLinFactNeighborX="22535" custLinFactNeighborY="-25432">
        <dgm:presLayoutVars>
          <dgm:bulletEnabled val="1"/>
        </dgm:presLayoutVars>
      </dgm:prSet>
      <dgm:spPr/>
      <dgm:t>
        <a:bodyPr/>
        <a:lstStyle/>
        <a:p>
          <a:endParaRPr lang="en-US"/>
        </a:p>
      </dgm:t>
    </dgm:pt>
  </dgm:ptLst>
  <dgm:cxnLst>
    <dgm:cxn modelId="{8DD507A5-9D79-9546-95FD-C236CCE1A8D7}" srcId="{8C620DA7-2C12-794D-B01F-0C74BE1B33DB}" destId="{AEFE64AD-3D8B-9D40-A029-808A4EE7B010}" srcOrd="1" destOrd="0" parTransId="{AB63DAB2-4E9D-794F-80EA-552F21C4CCAA}" sibTransId="{342336F8-022D-D54C-8D74-2E81FE62C616}"/>
    <dgm:cxn modelId="{89286416-EC2E-6C40-983C-61BFC5B042AB}" srcId="{8C620DA7-2C12-794D-B01F-0C74BE1B33DB}" destId="{DAC25DBE-9206-294D-8BB4-2B941557E6C9}" srcOrd="4" destOrd="0" parTransId="{FFF00C48-1D28-3342-95E4-3A06FD06C086}" sibTransId="{4B5CE98D-385B-EA47-8769-35F9D2C8267E}"/>
    <dgm:cxn modelId="{2A0C7969-F6F6-6245-A863-1F593999FC49}" type="presOf" srcId="{AEFE64AD-3D8B-9D40-A029-808A4EE7B010}" destId="{0300182E-7333-1F49-938F-FFA3A9E5F799}" srcOrd="0" destOrd="0" presId="urn:microsoft.com/office/officeart/2005/8/layout/default"/>
    <dgm:cxn modelId="{968F8EBD-592A-2842-94B8-BD07BCA4D04E}" srcId="{8C620DA7-2C12-794D-B01F-0C74BE1B33DB}" destId="{7E0F5CCF-041C-F548-97E8-47DAD6397DCF}" srcOrd="3" destOrd="0" parTransId="{BE96FFEF-026A-5A4D-A315-959A96E74A96}" sibTransId="{20AAA324-D7A8-9B40-81DA-0CB7202C548A}"/>
    <dgm:cxn modelId="{4005C579-0833-DC4F-96D8-14B44291D9D4}" type="presOf" srcId="{DAC25DBE-9206-294D-8BB4-2B941557E6C9}" destId="{14132242-5052-2745-9F5D-A16798AFBC85}" srcOrd="0" destOrd="0" presId="urn:microsoft.com/office/officeart/2005/8/layout/default"/>
    <dgm:cxn modelId="{C0EE921A-61AC-8B49-8422-D70B38E7BF47}" type="presOf" srcId="{7E0F5CCF-041C-F548-97E8-47DAD6397DCF}" destId="{F9693215-31D5-3B4F-9465-A28F29478F15}" srcOrd="0" destOrd="0" presId="urn:microsoft.com/office/officeart/2005/8/layout/default"/>
    <dgm:cxn modelId="{91E07CE0-EBA2-DB42-AA8E-CF2220CA666B}" srcId="{8C620DA7-2C12-794D-B01F-0C74BE1B33DB}" destId="{47161A47-9225-434F-AA66-18A31F798373}" srcOrd="0" destOrd="0" parTransId="{77B2527A-1407-3743-AA38-5A686E6D6DAC}" sibTransId="{73A6376F-4BCB-2242-A2FC-231A096766E0}"/>
    <dgm:cxn modelId="{9E08F86F-D652-8F4A-A228-B1ECA35967E0}" srcId="{8C620DA7-2C12-794D-B01F-0C74BE1B33DB}" destId="{2E2D49F5-5BC9-FB46-88DA-83EEA53E66B9}" srcOrd="2" destOrd="0" parTransId="{8AD1DE9C-CDB3-9C45-AED9-B953410A0E24}" sibTransId="{9FE57DB7-514D-6247-8A3A-9EF3F643F9B1}"/>
    <dgm:cxn modelId="{E1489B24-57DF-8141-8D39-48C774C9ECED}" type="presOf" srcId="{2E2D49F5-5BC9-FB46-88DA-83EEA53E66B9}" destId="{4EA83997-DB78-D545-A427-6C8032B1DEF2}" srcOrd="0" destOrd="0" presId="urn:microsoft.com/office/officeart/2005/8/layout/default"/>
    <dgm:cxn modelId="{0C585ED6-A1F5-DD44-B1E4-AA30EFDF4AA3}" type="presOf" srcId="{8C620DA7-2C12-794D-B01F-0C74BE1B33DB}" destId="{3F47E291-1046-0D45-89A9-D89352BEBB5B}" srcOrd="0" destOrd="0" presId="urn:microsoft.com/office/officeart/2005/8/layout/default"/>
    <dgm:cxn modelId="{2A114180-0D73-41B0-9DAB-CA022FFF7323}" srcId="{8C620DA7-2C12-794D-B01F-0C74BE1B33DB}" destId="{C7864474-CC2B-45F5-AAEB-10FA7AA11732}" srcOrd="5" destOrd="0" parTransId="{FE92C978-461A-4D85-BC05-F30248831E3B}" sibTransId="{A9C1C154-C77D-4642-97F3-8281A5C96299}"/>
    <dgm:cxn modelId="{E544EE2F-85E6-438A-88AE-091C6AA09A68}" type="presOf" srcId="{C7864474-CC2B-45F5-AAEB-10FA7AA11732}" destId="{C6397C1A-B597-4FD3-AC6A-5152DF77DCD5}" srcOrd="0" destOrd="0" presId="urn:microsoft.com/office/officeart/2005/8/layout/default"/>
    <dgm:cxn modelId="{351C4FA5-AEEC-724C-BDDC-BFD94C8F089B}" type="presOf" srcId="{47161A47-9225-434F-AA66-18A31F798373}" destId="{D439D97D-4118-4B40-863B-B4A660D719FC}" srcOrd="0" destOrd="0" presId="urn:microsoft.com/office/officeart/2005/8/layout/default"/>
    <dgm:cxn modelId="{202B4ABB-5043-8D47-9BC4-7318E17CB309}" type="presParOf" srcId="{3F47E291-1046-0D45-89A9-D89352BEBB5B}" destId="{D439D97D-4118-4B40-863B-B4A660D719FC}" srcOrd="0" destOrd="0" presId="urn:microsoft.com/office/officeart/2005/8/layout/default"/>
    <dgm:cxn modelId="{40F89F09-3C0C-0A46-B7AE-B58CE6CE7A04}" type="presParOf" srcId="{3F47E291-1046-0D45-89A9-D89352BEBB5B}" destId="{E646F014-B304-E548-820F-02B497D0E595}" srcOrd="1" destOrd="0" presId="urn:microsoft.com/office/officeart/2005/8/layout/default"/>
    <dgm:cxn modelId="{3C52D216-2FB2-C74B-A3A5-4E528D59985A}" type="presParOf" srcId="{3F47E291-1046-0D45-89A9-D89352BEBB5B}" destId="{0300182E-7333-1F49-938F-FFA3A9E5F799}" srcOrd="2" destOrd="0" presId="urn:microsoft.com/office/officeart/2005/8/layout/default"/>
    <dgm:cxn modelId="{3F71EDB7-515F-2C4A-9651-B66AED9ECAEE}" type="presParOf" srcId="{3F47E291-1046-0D45-89A9-D89352BEBB5B}" destId="{DC571173-1D28-AC45-BC47-5E72888ECB19}" srcOrd="3" destOrd="0" presId="urn:microsoft.com/office/officeart/2005/8/layout/default"/>
    <dgm:cxn modelId="{B056EA98-AA60-384D-A42D-01BA5C3D22CF}" type="presParOf" srcId="{3F47E291-1046-0D45-89A9-D89352BEBB5B}" destId="{4EA83997-DB78-D545-A427-6C8032B1DEF2}" srcOrd="4" destOrd="0" presId="urn:microsoft.com/office/officeart/2005/8/layout/default"/>
    <dgm:cxn modelId="{4C28E413-C35B-DD47-9914-915009A0287E}" type="presParOf" srcId="{3F47E291-1046-0D45-89A9-D89352BEBB5B}" destId="{C5B90BEA-A44D-2A40-A97D-0470AC7E7D83}" srcOrd="5" destOrd="0" presId="urn:microsoft.com/office/officeart/2005/8/layout/default"/>
    <dgm:cxn modelId="{BFA0A031-78B1-BA4B-83C6-DDDD7ED882D6}" type="presParOf" srcId="{3F47E291-1046-0D45-89A9-D89352BEBB5B}" destId="{F9693215-31D5-3B4F-9465-A28F29478F15}" srcOrd="6" destOrd="0" presId="urn:microsoft.com/office/officeart/2005/8/layout/default"/>
    <dgm:cxn modelId="{DF50B0AF-D365-4D4F-9400-34D9AEBF9F37}" type="presParOf" srcId="{3F47E291-1046-0D45-89A9-D89352BEBB5B}" destId="{A47B5530-945E-FB4E-8380-C2D3A38034D8}" srcOrd="7" destOrd="0" presId="urn:microsoft.com/office/officeart/2005/8/layout/default"/>
    <dgm:cxn modelId="{86759DF3-6128-134D-9B5B-6D65B022CEE6}" type="presParOf" srcId="{3F47E291-1046-0D45-89A9-D89352BEBB5B}" destId="{14132242-5052-2745-9F5D-A16798AFBC85}" srcOrd="8" destOrd="0" presId="urn:microsoft.com/office/officeart/2005/8/layout/default"/>
    <dgm:cxn modelId="{38498891-07AC-4316-9779-B937823C936A}" type="presParOf" srcId="{3F47E291-1046-0D45-89A9-D89352BEBB5B}" destId="{1FA19339-8BA2-47A2-981B-D72CB0EA650D}" srcOrd="9" destOrd="0" presId="urn:microsoft.com/office/officeart/2005/8/layout/default"/>
    <dgm:cxn modelId="{DB576B81-E0AA-4006-9C39-FC9679FF1501}" type="presParOf" srcId="{3F47E291-1046-0D45-89A9-D89352BEBB5B}" destId="{C6397C1A-B597-4FD3-AC6A-5152DF77DCD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8FD200-18F4-4EF3-A55B-7692DC7CA20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312B9C3-8797-4893-AEC0-5FB653C71542}">
      <dgm:prSet phldrT="[Text]" custT="1"/>
      <dgm:spPr/>
      <dgm:t>
        <a:bodyPr/>
        <a:lstStyle/>
        <a:p>
          <a:r>
            <a:rPr lang="en-US" sz="4000" dirty="0" smtClean="0">
              <a:solidFill>
                <a:srgbClr val="000002"/>
              </a:solidFill>
            </a:rPr>
            <a:t>“A game for true patriots”</a:t>
          </a:r>
          <a:endParaRPr lang="en-US" sz="4000" dirty="0">
            <a:solidFill>
              <a:srgbClr val="000002"/>
            </a:solidFill>
          </a:endParaRPr>
        </a:p>
      </dgm:t>
    </dgm:pt>
    <dgm:pt modelId="{B217D511-2174-4269-B866-F89B4C6A7C26}" type="parTrans" cxnId="{90E65122-932D-4450-88DB-3FD6C00B238D}">
      <dgm:prSet/>
      <dgm:spPr/>
      <dgm:t>
        <a:bodyPr/>
        <a:lstStyle/>
        <a:p>
          <a:endParaRPr lang="en-US"/>
        </a:p>
      </dgm:t>
    </dgm:pt>
    <dgm:pt modelId="{524F040F-D017-4B0C-9991-1F31DC7B2B77}" type="sibTrans" cxnId="{90E65122-932D-4450-88DB-3FD6C00B238D}">
      <dgm:prSet/>
      <dgm:spPr/>
      <dgm:t>
        <a:bodyPr/>
        <a:lstStyle/>
        <a:p>
          <a:endParaRPr lang="en-US"/>
        </a:p>
      </dgm:t>
    </dgm:pt>
    <dgm:pt modelId="{10297CC6-5F13-482E-899B-3EA7F0C6DB6E}" type="pres">
      <dgm:prSet presAssocID="{B78FD200-18F4-4EF3-A55B-7692DC7CA203}" presName="diagram" presStyleCnt="0">
        <dgm:presLayoutVars>
          <dgm:dir/>
          <dgm:resizeHandles val="exact"/>
        </dgm:presLayoutVars>
      </dgm:prSet>
      <dgm:spPr/>
      <dgm:t>
        <a:bodyPr/>
        <a:lstStyle/>
        <a:p>
          <a:endParaRPr lang="en-US"/>
        </a:p>
      </dgm:t>
    </dgm:pt>
    <dgm:pt modelId="{164F2190-72A8-4411-8F51-09C67BFD5891}" type="pres">
      <dgm:prSet presAssocID="{3312B9C3-8797-4893-AEC0-5FB653C71542}" presName="node" presStyleLbl="node1" presStyleIdx="0" presStyleCnt="1" custScaleX="94336" custScaleY="59831" custLinFactNeighborX="-1270" custLinFactNeighborY="-2637">
        <dgm:presLayoutVars>
          <dgm:bulletEnabled val="1"/>
        </dgm:presLayoutVars>
      </dgm:prSet>
      <dgm:spPr/>
      <dgm:t>
        <a:bodyPr/>
        <a:lstStyle/>
        <a:p>
          <a:endParaRPr lang="en-US"/>
        </a:p>
      </dgm:t>
    </dgm:pt>
  </dgm:ptLst>
  <dgm:cxnLst>
    <dgm:cxn modelId="{90E65122-932D-4450-88DB-3FD6C00B238D}" srcId="{B78FD200-18F4-4EF3-A55B-7692DC7CA203}" destId="{3312B9C3-8797-4893-AEC0-5FB653C71542}" srcOrd="0" destOrd="0" parTransId="{B217D511-2174-4269-B866-F89B4C6A7C26}" sibTransId="{524F040F-D017-4B0C-9991-1F31DC7B2B77}"/>
    <dgm:cxn modelId="{6CCFFD60-37E3-492F-9C02-CAC93D47DE90}" type="presOf" srcId="{3312B9C3-8797-4893-AEC0-5FB653C71542}" destId="{164F2190-72A8-4411-8F51-09C67BFD5891}" srcOrd="0" destOrd="0" presId="urn:microsoft.com/office/officeart/2005/8/layout/default"/>
    <dgm:cxn modelId="{69EBC230-5B1B-4DF9-AE4D-91836EDB3648}" type="presOf" srcId="{B78FD200-18F4-4EF3-A55B-7692DC7CA203}" destId="{10297CC6-5F13-482E-899B-3EA7F0C6DB6E}" srcOrd="0" destOrd="0" presId="urn:microsoft.com/office/officeart/2005/8/layout/default"/>
    <dgm:cxn modelId="{1A411905-AA4F-4A7D-87C1-5A83C8988F41}" type="presParOf" srcId="{10297CC6-5F13-482E-899B-3EA7F0C6DB6E}" destId="{164F2190-72A8-4411-8F51-09C67BFD5891}"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9D97D-4118-4B40-863B-B4A660D719FC}">
      <dsp:nvSpPr>
        <dsp:cNvPr id="0" name=""/>
        <dsp:cNvSpPr/>
      </dsp:nvSpPr>
      <dsp:spPr>
        <a:xfrm>
          <a:off x="1370285" y="0"/>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err="1" smtClean="0">
              <a:solidFill>
                <a:srgbClr val="000002"/>
              </a:solidFill>
            </a:rPr>
            <a:t>Background.java</a:t>
          </a:r>
          <a:endParaRPr lang="en-US" sz="3200" kern="1200" dirty="0">
            <a:solidFill>
              <a:srgbClr val="000002"/>
            </a:solidFill>
          </a:endParaRPr>
        </a:p>
      </dsp:txBody>
      <dsp:txXfrm>
        <a:off x="1370285" y="0"/>
        <a:ext cx="2669628" cy="716246"/>
      </dsp:txXfrm>
    </dsp:sp>
    <dsp:sp modelId="{0300182E-7333-1F49-938F-FFA3A9E5F799}">
      <dsp:nvSpPr>
        <dsp:cNvPr id="0" name=""/>
        <dsp:cNvSpPr/>
      </dsp:nvSpPr>
      <dsp:spPr>
        <a:xfrm>
          <a:off x="1370285" y="0"/>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solidFill>
                <a:srgbClr val="000002"/>
              </a:solidFill>
            </a:rPr>
            <a:t>Background.java</a:t>
          </a:r>
          <a:endParaRPr lang="en-US" sz="2900" kern="1200" dirty="0">
            <a:solidFill>
              <a:srgbClr val="000002"/>
            </a:solidFill>
          </a:endParaRPr>
        </a:p>
      </dsp:txBody>
      <dsp:txXfrm>
        <a:off x="1370285" y="0"/>
        <a:ext cx="2669628" cy="716246"/>
      </dsp:txXfrm>
    </dsp:sp>
    <dsp:sp modelId="{4EA83997-DB78-D545-A427-6C8032B1DEF2}">
      <dsp:nvSpPr>
        <dsp:cNvPr id="0" name=""/>
        <dsp:cNvSpPr/>
      </dsp:nvSpPr>
      <dsp:spPr>
        <a:xfrm>
          <a:off x="2412072" y="1652497"/>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solidFill>
                <a:srgbClr val="000002"/>
              </a:solidFill>
            </a:rPr>
            <a:t>Game.java</a:t>
          </a:r>
          <a:endParaRPr lang="en-US" sz="2900" kern="1200" dirty="0">
            <a:solidFill>
              <a:srgbClr val="000002"/>
            </a:solidFill>
          </a:endParaRPr>
        </a:p>
      </dsp:txBody>
      <dsp:txXfrm>
        <a:off x="2412072" y="1652497"/>
        <a:ext cx="2669628" cy="716246"/>
      </dsp:txXfrm>
    </dsp:sp>
    <dsp:sp modelId="{F9693215-31D5-3B4F-9465-A28F29478F15}">
      <dsp:nvSpPr>
        <dsp:cNvPr id="0" name=""/>
        <dsp:cNvSpPr/>
      </dsp:nvSpPr>
      <dsp:spPr>
        <a:xfrm>
          <a:off x="1371580" y="4998753"/>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0002"/>
              </a:solidFill>
            </a:rPr>
            <a:t>Menu.java</a:t>
          </a:r>
          <a:endParaRPr lang="en-US" sz="2900" kern="1200" dirty="0">
            <a:solidFill>
              <a:srgbClr val="000002"/>
            </a:solidFill>
          </a:endParaRPr>
        </a:p>
      </dsp:txBody>
      <dsp:txXfrm>
        <a:off x="1371580" y="4998753"/>
        <a:ext cx="2669628" cy="716246"/>
      </dsp:txXfrm>
    </dsp:sp>
    <dsp:sp modelId="{14132242-5052-2745-9F5D-A16798AFBC85}">
      <dsp:nvSpPr>
        <dsp:cNvPr id="0" name=""/>
        <dsp:cNvSpPr/>
      </dsp:nvSpPr>
      <dsp:spPr>
        <a:xfrm>
          <a:off x="393613" y="2683494"/>
          <a:ext cx="2799857" cy="1649403"/>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err="1" smtClean="0">
              <a:solidFill>
                <a:srgbClr val="000002"/>
              </a:solidFill>
            </a:rPr>
            <a:t>JPanel</a:t>
          </a:r>
          <a:r>
            <a:rPr lang="en-US" sz="2900" kern="1200" dirty="0" smtClean="0">
              <a:solidFill>
                <a:srgbClr val="000002"/>
              </a:solidFill>
            </a:rPr>
            <a:t>, </a:t>
          </a:r>
          <a:r>
            <a:rPr lang="en-US" sz="2900" kern="1200" dirty="0" err="1" smtClean="0">
              <a:solidFill>
                <a:srgbClr val="000002"/>
              </a:solidFill>
            </a:rPr>
            <a:t>ActionListener</a:t>
          </a:r>
          <a:r>
            <a:rPr lang="en-US" sz="2900" kern="1200" dirty="0" smtClean="0">
              <a:solidFill>
                <a:srgbClr val="000002"/>
              </a:solidFill>
            </a:rPr>
            <a:t>, </a:t>
          </a:r>
          <a:r>
            <a:rPr lang="en-US" sz="2900" kern="1200" dirty="0" err="1" smtClean="0">
              <a:solidFill>
                <a:srgbClr val="000002"/>
              </a:solidFill>
            </a:rPr>
            <a:t>MouseListener</a:t>
          </a:r>
          <a:endParaRPr lang="en-US" sz="2900" kern="1200" dirty="0">
            <a:solidFill>
              <a:srgbClr val="000002"/>
            </a:solidFill>
          </a:endParaRPr>
        </a:p>
      </dsp:txBody>
      <dsp:txXfrm>
        <a:off x="393613" y="2683494"/>
        <a:ext cx="2799857" cy="1649403"/>
      </dsp:txXfrm>
    </dsp:sp>
    <dsp:sp modelId="{C6397C1A-B597-4FD3-AC6A-5152DF77DCD5}">
      <dsp:nvSpPr>
        <dsp:cNvPr id="0" name=""/>
        <dsp:cNvSpPr/>
      </dsp:nvSpPr>
      <dsp:spPr>
        <a:xfrm>
          <a:off x="2412072" y="6121285"/>
          <a:ext cx="2669628" cy="716246"/>
        </a:xfrm>
        <a:prstGeom prst="rect">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solidFill>
                <a:srgbClr val="000002"/>
              </a:solidFill>
            </a:rPr>
            <a:t>Stalin.java</a:t>
          </a:r>
          <a:endParaRPr lang="en-US" sz="2900" kern="1200" dirty="0">
            <a:solidFill>
              <a:srgbClr val="000002"/>
            </a:solidFill>
          </a:endParaRPr>
        </a:p>
      </dsp:txBody>
      <dsp:txXfrm>
        <a:off x="2412072" y="6121285"/>
        <a:ext cx="2669628" cy="716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2190-72A8-4411-8F51-09C67BFD5891}">
      <dsp:nvSpPr>
        <dsp:cNvPr id="0" name=""/>
        <dsp:cNvSpPr/>
      </dsp:nvSpPr>
      <dsp:spPr>
        <a:xfrm>
          <a:off x="76175" y="457187"/>
          <a:ext cx="4600578" cy="175070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solidFill>
                <a:srgbClr val="000002"/>
              </a:solidFill>
            </a:rPr>
            <a:t>“A game for true patriots”</a:t>
          </a:r>
          <a:endParaRPr lang="en-US" sz="4000" kern="1200" dirty="0">
            <a:solidFill>
              <a:srgbClr val="000002"/>
            </a:solidFill>
          </a:endParaRPr>
        </a:p>
      </dsp:txBody>
      <dsp:txXfrm>
        <a:off x="76175" y="457187"/>
        <a:ext cx="4600578" cy="17507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0" name="Text Placeholder 3"/>
          <p:cNvSpPr>
            <a:spLocks noGrp="1"/>
          </p:cNvSpPr>
          <p:nvPr>
            <p:ph type="body" sz="quarter" idx="21" hasCustomPrompt="1"/>
          </p:nvPr>
        </p:nvSpPr>
        <p:spPr>
          <a:xfrm>
            <a:off x="7241977" y="4488877"/>
            <a:ext cx="1295003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1" name="Text Placeholder 5"/>
          <p:cNvSpPr>
            <a:spLocks noGrp="1"/>
          </p:cNvSpPr>
          <p:nvPr>
            <p:ph type="body" sz="quarter" idx="22" hasCustomPrompt="1"/>
          </p:nvPr>
        </p:nvSpPr>
        <p:spPr>
          <a:xfrm>
            <a:off x="7241978" y="3962400"/>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(header)  CODE STRUCTURE &amp; DATA STRUCTURES</a:t>
            </a:r>
            <a:endParaRPr lang="en-US" dirty="0"/>
          </a:p>
        </p:txBody>
      </p:sp>
      <p:sp>
        <p:nvSpPr>
          <p:cNvPr id="12" name="Text Placeholder 3"/>
          <p:cNvSpPr>
            <a:spLocks noGrp="1"/>
          </p:cNvSpPr>
          <p:nvPr>
            <p:ph type="body" sz="quarter" idx="23" hasCustomPrompt="1"/>
          </p:nvPr>
        </p:nvSpPr>
        <p:spPr>
          <a:xfrm>
            <a:off x="7241978" y="13381219"/>
            <a:ext cx="129500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3" name="Text Placeholder 5"/>
          <p:cNvSpPr>
            <a:spLocks noGrp="1"/>
          </p:cNvSpPr>
          <p:nvPr>
            <p:ph type="body" sz="quarter" idx="24" hasCustomPrompt="1"/>
          </p:nvPr>
        </p:nvSpPr>
        <p:spPr>
          <a:xfrm>
            <a:off x="7241976" y="12875293"/>
            <a:ext cx="12950031"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WORK PROCESS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0"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2"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4"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4398488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Middle Column">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65118" y="4493728"/>
            <a:ext cx="6285508"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7" name="Text Placeholder 5"/>
          <p:cNvSpPr>
            <a:spLocks noGrp="1"/>
          </p:cNvSpPr>
          <p:nvPr>
            <p:ph type="body" sz="quarter" idx="11" hasCustomPrompt="1"/>
          </p:nvPr>
        </p:nvSpPr>
        <p:spPr>
          <a:xfrm>
            <a:off x="576464" y="3962400"/>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8" name="Text Placeholder 3"/>
          <p:cNvSpPr>
            <a:spLocks noGrp="1"/>
          </p:cNvSpPr>
          <p:nvPr>
            <p:ph type="body" sz="quarter" idx="19" hasCustomPrompt="1"/>
          </p:nvPr>
        </p:nvSpPr>
        <p:spPr>
          <a:xfrm>
            <a:off x="564124" y="9193410"/>
            <a:ext cx="6286500"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9" name="Text Placeholder 5"/>
          <p:cNvSpPr>
            <a:spLocks noGrp="1"/>
          </p:cNvSpPr>
          <p:nvPr>
            <p:ph type="body" sz="quarter" idx="20" hasCustomPrompt="1"/>
          </p:nvPr>
        </p:nvSpPr>
        <p:spPr>
          <a:xfrm>
            <a:off x="576462" y="8681705"/>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14" name="Text Placeholder 5"/>
          <p:cNvSpPr>
            <a:spLocks noGrp="1"/>
          </p:cNvSpPr>
          <p:nvPr>
            <p:ph type="body" sz="quarter" idx="25" hasCustomPrompt="1"/>
          </p:nvPr>
        </p:nvSpPr>
        <p:spPr>
          <a:xfrm>
            <a:off x="20565960" y="3962400"/>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15" name="Text Placeholder 3"/>
          <p:cNvSpPr>
            <a:spLocks noGrp="1"/>
          </p:cNvSpPr>
          <p:nvPr>
            <p:ph type="body" sz="quarter" idx="26" hasCustomPrompt="1"/>
          </p:nvPr>
        </p:nvSpPr>
        <p:spPr>
          <a:xfrm>
            <a:off x="20565960" y="4493728"/>
            <a:ext cx="6279386"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6" name="Text Placeholder 5"/>
          <p:cNvSpPr>
            <a:spLocks noGrp="1"/>
          </p:cNvSpPr>
          <p:nvPr>
            <p:ph type="body" sz="quarter" idx="27" hasCustomPrompt="1"/>
          </p:nvPr>
        </p:nvSpPr>
        <p:spPr>
          <a:xfrm>
            <a:off x="20565960" y="8718509"/>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WHAT’S NEXT</a:t>
            </a:r>
            <a:endParaRPr lang="en-US" dirty="0"/>
          </a:p>
        </p:txBody>
      </p:sp>
      <p:sp>
        <p:nvSpPr>
          <p:cNvPr id="17" name="Text Placeholder 3"/>
          <p:cNvSpPr>
            <a:spLocks noGrp="1"/>
          </p:cNvSpPr>
          <p:nvPr>
            <p:ph type="body" sz="quarter" idx="28" hasCustomPrompt="1"/>
          </p:nvPr>
        </p:nvSpPr>
        <p:spPr>
          <a:xfrm>
            <a:off x="20565961" y="9173635"/>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18" name="Text Placeholder 5"/>
          <p:cNvSpPr>
            <a:spLocks noGrp="1"/>
          </p:cNvSpPr>
          <p:nvPr>
            <p:ph type="body" sz="quarter" idx="29" hasCustomPrompt="1"/>
          </p:nvPr>
        </p:nvSpPr>
        <p:spPr>
          <a:xfrm>
            <a:off x="20565960" y="1568342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19" name="Text Placeholder 3"/>
          <p:cNvSpPr>
            <a:spLocks noGrp="1"/>
          </p:cNvSpPr>
          <p:nvPr>
            <p:ph type="body" sz="quarter" idx="30" hasCustomPrompt="1"/>
          </p:nvPr>
        </p:nvSpPr>
        <p:spPr>
          <a:xfrm>
            <a:off x="20565961" y="16155807"/>
            <a:ext cx="6282531" cy="517222"/>
          </a:xfrm>
          <a:prstGeom prst="rect">
            <a:avLst/>
          </a:prstGeom>
        </p:spPr>
        <p:txBody>
          <a:bodyPr wrap="square" lIns="141479" tIns="141479" rIns="141479" bIns="141479">
            <a:spAutoFit/>
          </a:bodyPr>
          <a:lstStyle>
            <a:lvl1pPr marL="0" indent="0">
              <a:buNone/>
              <a:defRPr sz="1500">
                <a:solidFill>
                  <a:schemeClr val="tx2"/>
                </a:solidFill>
                <a:latin typeface="Trebuchet MS" pitchFamily="34"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Enter your text here</a:t>
            </a:r>
            <a:endParaRPr lang="en-US" dirty="0"/>
          </a:p>
        </p:txBody>
      </p:sp>
      <p:sp>
        <p:nvSpPr>
          <p:cNvPr id="24" name="Text Placeholder 3"/>
          <p:cNvSpPr>
            <a:spLocks noGrp="1"/>
          </p:cNvSpPr>
          <p:nvPr>
            <p:ph type="body" sz="quarter" idx="31" hasCustomPrompt="1"/>
          </p:nvPr>
        </p:nvSpPr>
        <p:spPr>
          <a:xfrm>
            <a:off x="7241978"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5" name="Text Placeholder 5"/>
          <p:cNvSpPr>
            <a:spLocks noGrp="1"/>
          </p:cNvSpPr>
          <p:nvPr>
            <p:ph type="body" sz="quarter" idx="32" hasCustomPrompt="1"/>
          </p:nvPr>
        </p:nvSpPr>
        <p:spPr>
          <a:xfrm>
            <a:off x="7241980" y="3982958"/>
            <a:ext cx="6280547" cy="468230"/>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6" name="Text Placeholder 3"/>
          <p:cNvSpPr>
            <a:spLocks noGrp="1"/>
          </p:cNvSpPr>
          <p:nvPr>
            <p:ph type="body" sz="quarter" idx="33" hasCustomPrompt="1"/>
          </p:nvPr>
        </p:nvSpPr>
        <p:spPr>
          <a:xfrm>
            <a:off x="13911462" y="4493728"/>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34" hasCustomPrompt="1"/>
          </p:nvPr>
        </p:nvSpPr>
        <p:spPr>
          <a:xfrm>
            <a:off x="13906500" y="3982958"/>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0" name="Text Placeholder 19"/>
          <p:cNvSpPr>
            <a:spLocks noGrp="1"/>
          </p:cNvSpPr>
          <p:nvPr>
            <p:ph type="body" sz="quarter" idx="35"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21" name="Text Placeholder 21"/>
          <p:cNvSpPr>
            <a:spLocks noGrp="1"/>
          </p:cNvSpPr>
          <p:nvPr>
            <p:ph type="body" sz="quarter" idx="36"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22" name="Text Placeholder 23"/>
          <p:cNvSpPr>
            <a:spLocks noGrp="1"/>
          </p:cNvSpPr>
          <p:nvPr>
            <p:ph type="body" sz="quarter" idx="37"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213513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Four Column">
    <p:spTree>
      <p:nvGrpSpPr>
        <p:cNvPr id="1" name=""/>
        <p:cNvGrpSpPr/>
        <p:nvPr/>
      </p:nvGrpSpPr>
      <p:grpSpPr>
        <a:xfrm>
          <a:off x="0" y="0"/>
          <a:ext cx="0" cy="0"/>
          <a:chOff x="0" y="0"/>
          <a:chExt cx="0" cy="0"/>
        </a:xfrm>
      </p:grpSpPr>
      <p:sp>
        <p:nvSpPr>
          <p:cNvPr id="20" name="Text Placeholder 3"/>
          <p:cNvSpPr>
            <a:spLocks noGrp="1"/>
          </p:cNvSpPr>
          <p:nvPr>
            <p:ph type="body" sz="quarter" idx="10" hasCustomPrompt="1"/>
          </p:nvPr>
        </p:nvSpPr>
        <p:spPr>
          <a:xfrm>
            <a:off x="565118" y="4524366"/>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1" name="Text Placeholder 5"/>
          <p:cNvSpPr>
            <a:spLocks noGrp="1"/>
          </p:cNvSpPr>
          <p:nvPr>
            <p:ph type="body" sz="quarter" idx="11" hasCustomPrompt="1"/>
          </p:nvPr>
        </p:nvSpPr>
        <p:spPr>
          <a:xfrm>
            <a:off x="576464"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DESCRIPTION</a:t>
            </a:r>
            <a:endParaRPr lang="en-US" dirty="0"/>
          </a:p>
        </p:txBody>
      </p:sp>
      <p:sp>
        <p:nvSpPr>
          <p:cNvPr id="22" name="Text Placeholder 5"/>
          <p:cNvSpPr>
            <a:spLocks noGrp="1"/>
          </p:cNvSpPr>
          <p:nvPr>
            <p:ph type="body" sz="quarter" idx="20" hasCustomPrompt="1"/>
          </p:nvPr>
        </p:nvSpPr>
        <p:spPr>
          <a:xfrm>
            <a:off x="576462" y="9308110"/>
            <a:ext cx="6281539"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TARGET USERS</a:t>
            </a:r>
            <a:endParaRPr lang="en-US" dirty="0"/>
          </a:p>
        </p:txBody>
      </p:sp>
      <p:sp>
        <p:nvSpPr>
          <p:cNvPr id="23" name="Text Placeholder 3"/>
          <p:cNvSpPr>
            <a:spLocks noGrp="1"/>
          </p:cNvSpPr>
          <p:nvPr>
            <p:ph type="body" sz="quarter" idx="21" hasCustomPrompt="1"/>
          </p:nvPr>
        </p:nvSpPr>
        <p:spPr>
          <a:xfrm>
            <a:off x="7241978"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2" hasCustomPrompt="1"/>
          </p:nvPr>
        </p:nvSpPr>
        <p:spPr>
          <a:xfrm>
            <a:off x="7241980" y="4013588"/>
            <a:ext cx="6280547" cy="468246"/>
          </a:xfrm>
          <a:prstGeom prst="rect">
            <a:avLst/>
          </a:prstGeom>
          <a:noFill/>
        </p:spPr>
        <p:txBody>
          <a:bodyPr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CODE &amp; DATA STRUCTURES</a:t>
            </a:r>
            <a:endParaRPr lang="en-US" dirty="0"/>
          </a:p>
        </p:txBody>
      </p:sp>
      <p:sp>
        <p:nvSpPr>
          <p:cNvPr id="25" name="Text Placeholder 3"/>
          <p:cNvSpPr>
            <a:spLocks noGrp="1"/>
          </p:cNvSpPr>
          <p:nvPr>
            <p:ph type="body" sz="quarter" idx="23" hasCustomPrompt="1"/>
          </p:nvPr>
        </p:nvSpPr>
        <p:spPr>
          <a:xfrm>
            <a:off x="13911462" y="4524366"/>
            <a:ext cx="628054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6" name="Text Placeholder 5"/>
          <p:cNvSpPr>
            <a:spLocks noGrp="1"/>
          </p:cNvSpPr>
          <p:nvPr>
            <p:ph type="body" sz="quarter" idx="24" hasCustomPrompt="1"/>
          </p:nvPr>
        </p:nvSpPr>
        <p:spPr>
          <a:xfrm>
            <a:off x="13906500" y="4013596"/>
            <a:ext cx="6286500" cy="468230"/>
          </a:xfrm>
          <a:prstGeom prst="rect">
            <a:avLst/>
          </a:prstGeom>
          <a:noFill/>
        </p:spPr>
        <p:txBody>
          <a:bodyPr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edit) WORK PROCESS</a:t>
            </a:r>
          </a:p>
        </p:txBody>
      </p:sp>
      <p:sp>
        <p:nvSpPr>
          <p:cNvPr id="27" name="Text Placeholder 5"/>
          <p:cNvSpPr>
            <a:spLocks noGrp="1"/>
          </p:cNvSpPr>
          <p:nvPr>
            <p:ph type="body" sz="quarter" idx="25" hasCustomPrompt="1"/>
          </p:nvPr>
        </p:nvSpPr>
        <p:spPr>
          <a:xfrm>
            <a:off x="20571267" y="4013588"/>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CHALLENGES</a:t>
            </a:r>
            <a:endParaRPr lang="en-US" dirty="0"/>
          </a:p>
        </p:txBody>
      </p:sp>
      <p:sp>
        <p:nvSpPr>
          <p:cNvPr id="28" name="Text Placeholder 3"/>
          <p:cNvSpPr>
            <a:spLocks noGrp="1"/>
          </p:cNvSpPr>
          <p:nvPr>
            <p:ph type="body" sz="quarter" idx="26" hasCustomPrompt="1"/>
          </p:nvPr>
        </p:nvSpPr>
        <p:spPr>
          <a:xfrm>
            <a:off x="20571267" y="4524366"/>
            <a:ext cx="6279386"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7" hasCustomPrompt="1"/>
          </p:nvPr>
        </p:nvSpPr>
        <p:spPr>
          <a:xfrm>
            <a:off x="20571267" y="9344914"/>
            <a:ext cx="6279386"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WHAT’S NEXT</a:t>
            </a:r>
            <a:endParaRPr lang="en-US" dirty="0"/>
          </a:p>
        </p:txBody>
      </p:sp>
      <p:sp>
        <p:nvSpPr>
          <p:cNvPr id="30" name="Text Placeholder 3"/>
          <p:cNvSpPr>
            <a:spLocks noGrp="1"/>
          </p:cNvSpPr>
          <p:nvPr>
            <p:ph type="body" sz="quarter" idx="28" hasCustomPrompt="1"/>
          </p:nvPr>
        </p:nvSpPr>
        <p:spPr>
          <a:xfrm>
            <a:off x="20571268" y="9800040"/>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1" name="Text Placeholder 5"/>
          <p:cNvSpPr>
            <a:spLocks noGrp="1"/>
          </p:cNvSpPr>
          <p:nvPr>
            <p:ph type="body" sz="quarter" idx="29" hasCustomPrompt="1"/>
          </p:nvPr>
        </p:nvSpPr>
        <p:spPr>
          <a:xfrm>
            <a:off x="20571267" y="16315661"/>
            <a:ext cx="6279386" cy="468230"/>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edit) PROJECT TAGLINE</a:t>
            </a:r>
            <a:endParaRPr lang="en-US" dirty="0"/>
          </a:p>
        </p:txBody>
      </p:sp>
      <p:sp>
        <p:nvSpPr>
          <p:cNvPr id="32" name="Text Placeholder 3"/>
          <p:cNvSpPr>
            <a:spLocks noGrp="1"/>
          </p:cNvSpPr>
          <p:nvPr>
            <p:ph type="body" sz="quarter" idx="30" hasCustomPrompt="1"/>
          </p:nvPr>
        </p:nvSpPr>
        <p:spPr>
          <a:xfrm>
            <a:off x="20571268" y="16780178"/>
            <a:ext cx="6282531"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3" name="Text Placeholder 3"/>
          <p:cNvSpPr>
            <a:spLocks noGrp="1"/>
          </p:cNvSpPr>
          <p:nvPr>
            <p:ph type="body" sz="quarter" idx="96" hasCustomPrompt="1"/>
          </p:nvPr>
        </p:nvSpPr>
        <p:spPr>
          <a:xfrm>
            <a:off x="565118" y="9763465"/>
            <a:ext cx="6285508" cy="517222"/>
          </a:xfrm>
          <a:prstGeom prst="rect">
            <a:avLst/>
          </a:prstGeom>
        </p:spPr>
        <p:txBody>
          <a:bodyPr wrap="square" lIns="141479" tIns="141479" rIns="141479" bIns="141479">
            <a:spAutoFit/>
          </a:bodyPr>
          <a:lstStyle>
            <a:lvl1pPr marL="0" indent="0">
              <a:buNone/>
              <a:defRPr sz="15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35"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36"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355620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Three Column">
    <p:spTree>
      <p:nvGrpSpPr>
        <p:cNvPr id="1" name=""/>
        <p:cNvGrpSpPr/>
        <p:nvPr/>
      </p:nvGrpSpPr>
      <p:grpSpPr>
        <a:xfrm>
          <a:off x="0" y="0"/>
          <a:ext cx="0" cy="0"/>
          <a:chOff x="0" y="0"/>
          <a:chExt cx="0" cy="0"/>
        </a:xfrm>
      </p:grpSpPr>
      <p:sp>
        <p:nvSpPr>
          <p:cNvPr id="19" name="Text Placeholder 3"/>
          <p:cNvSpPr>
            <a:spLocks noGrp="1"/>
          </p:cNvSpPr>
          <p:nvPr>
            <p:ph type="body" sz="quarter" idx="10" hasCustomPrompt="1"/>
          </p:nvPr>
        </p:nvSpPr>
        <p:spPr>
          <a:xfrm>
            <a:off x="565117" y="4646128"/>
            <a:ext cx="849454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4" name="Text Placeholder 5"/>
          <p:cNvSpPr>
            <a:spLocks noGrp="1"/>
          </p:cNvSpPr>
          <p:nvPr>
            <p:ph type="body" sz="quarter" idx="11" hasCustomPrompt="1"/>
          </p:nvPr>
        </p:nvSpPr>
        <p:spPr>
          <a:xfrm>
            <a:off x="576461" y="4114800"/>
            <a:ext cx="8483204"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DESCRIPTION</a:t>
            </a:r>
            <a:endParaRPr lang="en-US" dirty="0"/>
          </a:p>
        </p:txBody>
      </p:sp>
      <p:sp>
        <p:nvSpPr>
          <p:cNvPr id="35" name="Text Placeholder 3"/>
          <p:cNvSpPr>
            <a:spLocks noGrp="1"/>
          </p:cNvSpPr>
          <p:nvPr>
            <p:ph type="body" sz="quarter" idx="19" hasCustomPrompt="1"/>
          </p:nvPr>
        </p:nvSpPr>
        <p:spPr>
          <a:xfrm>
            <a:off x="576461" y="11945927"/>
            <a:ext cx="8495540"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6" name="Text Placeholder 5"/>
          <p:cNvSpPr>
            <a:spLocks noGrp="1"/>
          </p:cNvSpPr>
          <p:nvPr>
            <p:ph type="body" sz="quarter" idx="20" hasCustomPrompt="1"/>
          </p:nvPr>
        </p:nvSpPr>
        <p:spPr>
          <a:xfrm>
            <a:off x="588801" y="11434221"/>
            <a:ext cx="8483203"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TARGET USERS</a:t>
            </a:r>
            <a:endParaRPr lang="en-US" dirty="0"/>
          </a:p>
        </p:txBody>
      </p:sp>
      <p:sp>
        <p:nvSpPr>
          <p:cNvPr id="37" name="Text Placeholder 3"/>
          <p:cNvSpPr>
            <a:spLocks noGrp="1"/>
          </p:cNvSpPr>
          <p:nvPr>
            <p:ph type="body" sz="quarter" idx="21" hasCustomPrompt="1"/>
          </p:nvPr>
        </p:nvSpPr>
        <p:spPr>
          <a:xfrm>
            <a:off x="9471422" y="13995963"/>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38" name="Text Placeholder 5"/>
          <p:cNvSpPr>
            <a:spLocks noGrp="1"/>
          </p:cNvSpPr>
          <p:nvPr>
            <p:ph type="body" sz="quarter" idx="22" hasCustomPrompt="1"/>
          </p:nvPr>
        </p:nvSpPr>
        <p:spPr>
          <a:xfrm>
            <a:off x="9471422" y="13469494"/>
            <a:ext cx="8482209" cy="468230"/>
          </a:xfrm>
          <a:prstGeom prst="rect">
            <a:avLst/>
          </a:prstGeom>
          <a:noFill/>
        </p:spPr>
        <p:txBody>
          <a:bodyPr wrap="square" lIns="56591" tIns="56591" rIns="56591" bIns="56591" anchor="ctr" anchorCtr="0">
            <a:spAutoFit/>
          </a:bodyPr>
          <a:lstStyle>
            <a:lvl1pPr marL="0" marR="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sz="2300" b="1" u="sng" baseline="0">
                <a:solidFill>
                  <a:schemeClr val="tx2"/>
                </a:solidFill>
              </a:defRPr>
            </a:lvl1pPr>
          </a:lstStyle>
          <a:p>
            <a:pPr marL="0" marR="0" lvl="0" indent="0" algn="ctr" defTabSz="914400" rtl="0" eaLnBrk="1" fontAlgn="auto" latinLnBrk="0" hangingPunct="1">
              <a:lnSpc>
                <a:spcPct val="100000"/>
              </a:lnSpc>
              <a:spcBef>
                <a:spcPts val="2080"/>
              </a:spcBef>
              <a:spcAft>
                <a:spcPts val="0"/>
              </a:spcAft>
              <a:buClr>
                <a:schemeClr val="accent2"/>
              </a:buClr>
              <a:buSzPct val="60000"/>
              <a:buFont typeface="Wingdings"/>
              <a:buNone/>
              <a:tabLst/>
              <a:defRPr/>
            </a:pPr>
            <a:r>
              <a:rPr lang="en-US" dirty="0" smtClean="0"/>
              <a:t>(click to add) WORK PROCESS</a:t>
            </a:r>
          </a:p>
        </p:txBody>
      </p:sp>
      <p:sp>
        <p:nvSpPr>
          <p:cNvPr id="39" name="Text Placeholder 3"/>
          <p:cNvSpPr>
            <a:spLocks noGrp="1"/>
          </p:cNvSpPr>
          <p:nvPr>
            <p:ph type="body" sz="quarter" idx="23" hasCustomPrompt="1"/>
          </p:nvPr>
        </p:nvSpPr>
        <p:spPr>
          <a:xfrm>
            <a:off x="9476384" y="4646128"/>
            <a:ext cx="8482209"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0" name="Text Placeholder 5"/>
          <p:cNvSpPr>
            <a:spLocks noGrp="1"/>
          </p:cNvSpPr>
          <p:nvPr>
            <p:ph type="body" sz="quarter" idx="24" hasCustomPrompt="1"/>
          </p:nvPr>
        </p:nvSpPr>
        <p:spPr>
          <a:xfrm>
            <a:off x="9471423" y="4114800"/>
            <a:ext cx="8487172"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CODE STRUCTURE &amp; DATA STRUCTURES</a:t>
            </a:r>
            <a:endParaRPr lang="en-US" dirty="0"/>
          </a:p>
        </p:txBody>
      </p:sp>
      <p:sp>
        <p:nvSpPr>
          <p:cNvPr id="41" name="Text Placeholder 5"/>
          <p:cNvSpPr>
            <a:spLocks noGrp="1"/>
          </p:cNvSpPr>
          <p:nvPr>
            <p:ph type="body" sz="quarter" idx="25" hasCustomPrompt="1"/>
          </p:nvPr>
        </p:nvSpPr>
        <p:spPr>
          <a:xfrm>
            <a:off x="18372339" y="4114800"/>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CHALLENGES</a:t>
            </a:r>
            <a:endParaRPr lang="en-US" dirty="0"/>
          </a:p>
        </p:txBody>
      </p:sp>
      <p:sp>
        <p:nvSpPr>
          <p:cNvPr id="42" name="Text Placeholder 3"/>
          <p:cNvSpPr>
            <a:spLocks noGrp="1"/>
          </p:cNvSpPr>
          <p:nvPr>
            <p:ph type="body" sz="quarter" idx="26" hasCustomPrompt="1"/>
          </p:nvPr>
        </p:nvSpPr>
        <p:spPr>
          <a:xfrm>
            <a:off x="18372339" y="4646128"/>
            <a:ext cx="8485018"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3" name="Text Placeholder 5"/>
          <p:cNvSpPr>
            <a:spLocks noGrp="1"/>
          </p:cNvSpPr>
          <p:nvPr>
            <p:ph type="body" sz="quarter" idx="27" hasCustomPrompt="1"/>
          </p:nvPr>
        </p:nvSpPr>
        <p:spPr>
          <a:xfrm>
            <a:off x="18372339" y="11414601"/>
            <a:ext cx="8485018" cy="468246"/>
          </a:xfrm>
          <a:prstGeom prst="rect">
            <a:avLst/>
          </a:prstGeom>
          <a:noFill/>
        </p:spPr>
        <p:txBody>
          <a:bodyPr wrap="square" lIns="56591" tIns="56591" rIns="56591" bIns="56591" anchor="ctr" anchorCtr="0">
            <a:spAutoFit/>
          </a:bodyPr>
          <a:lstStyle>
            <a:lvl1pPr marL="0" indent="0" algn="ctr">
              <a:buNone/>
              <a:tabLst/>
              <a:defRPr sz="2300" b="1" u="sng" baseline="0">
                <a:solidFill>
                  <a:schemeClr val="tx2"/>
                </a:solidFill>
              </a:defRPr>
            </a:lvl1pPr>
          </a:lstStyle>
          <a:p>
            <a:pPr lvl="0"/>
            <a:r>
              <a:rPr lang="en-US" dirty="0" smtClean="0"/>
              <a:t>(click to add) WHAT’S NEXT</a:t>
            </a:r>
            <a:endParaRPr lang="en-US" dirty="0"/>
          </a:p>
        </p:txBody>
      </p:sp>
      <p:sp>
        <p:nvSpPr>
          <p:cNvPr id="44" name="Text Placeholder 3"/>
          <p:cNvSpPr>
            <a:spLocks noGrp="1"/>
          </p:cNvSpPr>
          <p:nvPr>
            <p:ph type="body" sz="quarter" idx="28" hasCustomPrompt="1"/>
          </p:nvPr>
        </p:nvSpPr>
        <p:spPr>
          <a:xfrm>
            <a:off x="18369195" y="11895126"/>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5" name="Text Placeholder 5"/>
          <p:cNvSpPr>
            <a:spLocks noGrp="1"/>
          </p:cNvSpPr>
          <p:nvPr>
            <p:ph type="body" sz="quarter" idx="29" hasCustomPrompt="1"/>
          </p:nvPr>
        </p:nvSpPr>
        <p:spPr>
          <a:xfrm>
            <a:off x="18372339" y="16589816"/>
            <a:ext cx="8485018" cy="468246"/>
          </a:xfrm>
          <a:prstGeom prst="rect">
            <a:avLst/>
          </a:prstGeom>
          <a:noFill/>
        </p:spPr>
        <p:txBody>
          <a:bodyPr wrap="square" lIns="56591" tIns="56591" rIns="56591" bIns="56591" anchor="ctr" anchorCtr="0">
            <a:spAutoFit/>
          </a:bodyPr>
          <a:lstStyle>
            <a:lvl1pPr marL="0" indent="0" algn="ctr">
              <a:buNone/>
              <a:defRPr sz="2300" b="1" u="sng" baseline="0">
                <a:solidFill>
                  <a:schemeClr val="tx2"/>
                </a:solidFill>
              </a:defRPr>
            </a:lvl1pPr>
          </a:lstStyle>
          <a:p>
            <a:pPr lvl="0"/>
            <a:r>
              <a:rPr lang="en-US" dirty="0" smtClean="0"/>
              <a:t>(click to add) PROJECT TAGLINE</a:t>
            </a:r>
            <a:endParaRPr lang="en-US" dirty="0"/>
          </a:p>
        </p:txBody>
      </p:sp>
      <p:sp>
        <p:nvSpPr>
          <p:cNvPr id="46" name="Text Placeholder 3"/>
          <p:cNvSpPr>
            <a:spLocks noGrp="1"/>
          </p:cNvSpPr>
          <p:nvPr>
            <p:ph type="body" sz="quarter" idx="30" hasCustomPrompt="1"/>
          </p:nvPr>
        </p:nvSpPr>
        <p:spPr>
          <a:xfrm>
            <a:off x="18372340" y="17070344"/>
            <a:ext cx="8488163" cy="531979"/>
          </a:xfrm>
          <a:prstGeom prst="rect">
            <a:avLst/>
          </a:prstGeom>
        </p:spPr>
        <p:txBody>
          <a:bodyPr wrap="square" lIns="141479" tIns="141479" rIns="141479" bIns="141479">
            <a:spAutoFit/>
          </a:bodyPr>
          <a:lstStyle>
            <a:lvl1pPr marL="0" indent="0">
              <a:buNone/>
              <a:defRPr sz="1600">
                <a:solidFill>
                  <a:schemeClr val="tx2"/>
                </a:solidFill>
                <a:latin typeface="Times New Roman" pitchFamily="18" charset="0"/>
                <a:cs typeface="Times New Roman" pitchFamily="18" charset="0"/>
              </a:defRPr>
            </a:lvl1pPr>
            <a:lvl2pPr marL="919607" indent="-353695">
              <a:defRPr sz="1500">
                <a:latin typeface="Trebuchet MS" pitchFamily="34" charset="0"/>
              </a:defRPr>
            </a:lvl2pPr>
            <a:lvl3pPr marL="1273302" indent="-353695">
              <a:defRPr sz="1500">
                <a:latin typeface="Trebuchet MS" pitchFamily="34" charset="0"/>
              </a:defRPr>
            </a:lvl3pPr>
            <a:lvl4pPr marL="1662367" indent="-389064">
              <a:defRPr sz="1500">
                <a:latin typeface="Trebuchet MS" pitchFamily="34" charset="0"/>
              </a:defRPr>
            </a:lvl4pPr>
            <a:lvl5pPr marL="1945323" indent="-282957">
              <a:defRPr sz="1500">
                <a:latin typeface="Trebuchet MS" pitchFamily="34" charset="0"/>
              </a:defRPr>
            </a:lvl5pPr>
          </a:lstStyle>
          <a:p>
            <a:pPr lvl="0"/>
            <a:r>
              <a:rPr lang="en-US" dirty="0" smtClean="0"/>
              <a:t>Type in or paste your text here</a:t>
            </a:r>
            <a:endParaRPr lang="en-US" dirty="0"/>
          </a:p>
        </p:txBody>
      </p:sp>
      <p:sp>
        <p:nvSpPr>
          <p:cNvPr id="47" name="Text Placeholder 19"/>
          <p:cNvSpPr>
            <a:spLocks noGrp="1"/>
          </p:cNvSpPr>
          <p:nvPr>
            <p:ph type="body" sz="quarter" idx="31" hasCustomPrompt="1"/>
          </p:nvPr>
        </p:nvSpPr>
        <p:spPr>
          <a:xfrm>
            <a:off x="3712464" y="76200"/>
            <a:ext cx="19997928" cy="1001712"/>
          </a:xfrm>
          <a:prstGeom prst="rect">
            <a:avLst/>
          </a:prstGeom>
        </p:spPr>
        <p:txBody>
          <a:bodyPr wrap="none" lIns="548640" tIns="274320" rIns="548640" bIns="274320" anchor="ctr" anchorCtr="1">
            <a:noAutofit/>
          </a:bodyPr>
          <a:lstStyle>
            <a:lvl1pPr marL="0" indent="0">
              <a:buNone/>
              <a:defRPr sz="6600">
                <a:solidFill>
                  <a:schemeClr val="tx2"/>
                </a:solidFill>
                <a:latin typeface="+mj-lt"/>
              </a:defRPr>
            </a:lvl1pPr>
          </a:lstStyle>
          <a:p>
            <a:pPr lvl="0"/>
            <a:r>
              <a:rPr lang="en-US" dirty="0" smtClean="0"/>
              <a:t>Click here to add project name</a:t>
            </a:r>
            <a:endParaRPr lang="en-US" dirty="0"/>
          </a:p>
        </p:txBody>
      </p:sp>
      <p:sp>
        <p:nvSpPr>
          <p:cNvPr id="48" name="Text Placeholder 21"/>
          <p:cNvSpPr>
            <a:spLocks noGrp="1"/>
          </p:cNvSpPr>
          <p:nvPr>
            <p:ph type="body" sz="quarter" idx="32" hasCustomPrompt="1"/>
          </p:nvPr>
        </p:nvSpPr>
        <p:spPr>
          <a:xfrm>
            <a:off x="3708400" y="1143000"/>
            <a:ext cx="19999325" cy="786384"/>
          </a:xfrm>
          <a:prstGeom prst="rect">
            <a:avLst/>
          </a:prstGeom>
        </p:spPr>
        <p:txBody>
          <a:bodyPr wrap="square" lIns="548640" tIns="274320" rIns="548640" bIns="274320" anchor="ctr" anchorCtr="1">
            <a:noAutofit/>
          </a:bodyPr>
          <a:lstStyle>
            <a:lvl1pPr marL="0" indent="0">
              <a:buNone/>
              <a:defRPr sz="5000" baseline="0">
                <a:solidFill>
                  <a:schemeClr val="tx2"/>
                </a:solidFill>
                <a:latin typeface="+mj-lt"/>
              </a:defRPr>
            </a:lvl1pPr>
          </a:lstStyle>
          <a:p>
            <a:pPr lvl="0"/>
            <a:r>
              <a:rPr lang="en-US" dirty="0" smtClean="0"/>
              <a:t>Click here to add team members (first &amp; last, alphabetized)</a:t>
            </a:r>
            <a:endParaRPr lang="en-US" dirty="0"/>
          </a:p>
        </p:txBody>
      </p:sp>
      <p:sp>
        <p:nvSpPr>
          <p:cNvPr id="49" name="Text Placeholder 23"/>
          <p:cNvSpPr>
            <a:spLocks noGrp="1"/>
          </p:cNvSpPr>
          <p:nvPr>
            <p:ph type="body" sz="quarter" idx="33" hasCustomPrompt="1"/>
          </p:nvPr>
        </p:nvSpPr>
        <p:spPr>
          <a:xfrm>
            <a:off x="3733800" y="2033016"/>
            <a:ext cx="19997928" cy="786384"/>
          </a:xfrm>
          <a:prstGeom prst="rect">
            <a:avLst/>
          </a:prstGeom>
        </p:spPr>
        <p:txBody>
          <a:bodyPr wrap="none" lIns="548640" tIns="274320" rIns="548640" bIns="274320" anchor="ctr">
            <a:noAutofit/>
          </a:bodyPr>
          <a:lstStyle>
            <a:lvl1pPr marL="0" indent="0" algn="ctr">
              <a:buNone/>
              <a:defRPr sz="3600">
                <a:solidFill>
                  <a:schemeClr val="tx2"/>
                </a:solidFill>
              </a:defRPr>
            </a:lvl1pPr>
          </a:lstStyle>
          <a:p>
            <a:pPr defTabSz="914400"/>
            <a:r>
              <a:rPr lang="en-US" dirty="0" smtClean="0">
                <a:solidFill>
                  <a:schemeClr val="tx2"/>
                </a:solidFill>
              </a:rPr>
              <a:t>Computer Science, Roosevelt High School, Seattle, WA</a:t>
            </a:r>
            <a:endParaRPr lang="en-US" dirty="0">
              <a:solidFill>
                <a:schemeClr val="tx2"/>
              </a:solidFill>
            </a:endParaRPr>
          </a:p>
        </p:txBody>
      </p:sp>
    </p:spTree>
    <p:extLst>
      <p:ext uri="{BB962C8B-B14F-4D97-AF65-F5344CB8AC3E}">
        <p14:creationId xmlns:p14="http://schemas.microsoft.com/office/powerpoint/2010/main" val="1318592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oleObject" Target="../embeddings/oleObject3.bin"/><Relationship Id="rId18" Type="http://schemas.openxmlformats.org/officeDocument/2006/relationships/image" Target="../media/image12.png"/><Relationship Id="rId3" Type="http://schemas.openxmlformats.org/officeDocument/2006/relationships/theme" Target="../theme/theme1.xml"/><Relationship Id="rId7" Type="http://schemas.openxmlformats.org/officeDocument/2006/relationships/image" Target="../media/image9.png"/><Relationship Id="rId12" Type="http://schemas.openxmlformats.org/officeDocument/2006/relationships/image" Target="../media/image4.wmf"/><Relationship Id="rId17"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oleObject" Target="../embeddings/oleObject2.bin"/><Relationship Id="rId5" Type="http://schemas.openxmlformats.org/officeDocument/2006/relationships/image" Target="../media/image7.png"/><Relationship Id="rId15" Type="http://schemas.openxmlformats.org/officeDocument/2006/relationships/image" Target="../media/image11.png"/><Relationship Id="rId10" Type="http://schemas.openxmlformats.org/officeDocument/2006/relationships/image" Target="../media/image3.wmf"/><Relationship Id="rId19" Type="http://schemas.openxmlformats.org/officeDocument/2006/relationships/image" Target="../media/image13.png"/><Relationship Id="rId4" Type="http://schemas.openxmlformats.org/officeDocument/2006/relationships/vmlDrawing" Target="../drawings/vmlDrawing1.vml"/><Relationship Id="rId9" Type="http://schemas.openxmlformats.org/officeDocument/2006/relationships/oleObject" Target="../embeddings/oleObject1.bin"/><Relationship Id="rId14" Type="http://schemas.openxmlformats.org/officeDocument/2006/relationships/image" Target="../media/image5.w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2.vml"/><Relationship Id="rId7" Type="http://schemas.openxmlformats.org/officeDocument/2006/relationships/image" Target="../media/image10.png"/><Relationship Id="rId12" Type="http://schemas.openxmlformats.org/officeDocument/2006/relationships/oleObject" Target="../embeddings/oleObject7.bin"/><Relationship Id="rId17" Type="http://schemas.openxmlformats.org/officeDocument/2006/relationships/image" Target="../media/image12.png"/><Relationship Id="rId2" Type="http://schemas.openxmlformats.org/officeDocument/2006/relationships/theme" Target="../theme/theme2.xml"/><Relationship Id="rId16" Type="http://schemas.openxmlformats.org/officeDocument/2006/relationships/image" Target="../media/image6.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5.wmf"/><Relationship Id="rId18" Type="http://schemas.openxmlformats.org/officeDocument/2006/relationships/image" Target="../media/image13.png"/><Relationship Id="rId3" Type="http://schemas.openxmlformats.org/officeDocument/2006/relationships/vmlDrawing" Target="../drawings/vmlDrawing3.vml"/><Relationship Id="rId7" Type="http://schemas.openxmlformats.org/officeDocument/2006/relationships/image" Target="../media/image10.png"/><Relationship Id="rId12" Type="http://schemas.openxmlformats.org/officeDocument/2006/relationships/oleObject" Target="../embeddings/oleObject11.bin"/><Relationship Id="rId17" Type="http://schemas.openxmlformats.org/officeDocument/2006/relationships/image" Target="../media/image12.png"/><Relationship Id="rId2" Type="http://schemas.openxmlformats.org/officeDocument/2006/relationships/theme" Target="../theme/theme3.xml"/><Relationship Id="rId16" Type="http://schemas.openxmlformats.org/officeDocument/2006/relationships/image" Target="../media/image6.wmf"/><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4.wmf"/><Relationship Id="rId5" Type="http://schemas.openxmlformats.org/officeDocument/2006/relationships/image" Target="../media/image8.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7.png"/><Relationship Id="rId9" Type="http://schemas.openxmlformats.org/officeDocument/2006/relationships/image" Target="../media/image3.wmf"/><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5"/>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7"/>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7"/>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8"/>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33768390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7288"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2987105662"/>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7289"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1740339869"/>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7290"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40263197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7291"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p:cNvSpPr/>
          <p:nvPr/>
        </p:nvSpPr>
        <p:spPr>
          <a:xfrm>
            <a:off x="7239497" y="3962400"/>
            <a:ext cx="12953008" cy="15718536"/>
          </a:xfrm>
          <a:prstGeom prst="roundRect">
            <a:avLst>
              <a:gd name="adj" fmla="val 2853"/>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2" name="Picture 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2189407646"/>
      </p:ext>
    </p:extLst>
  </p:cSld>
  <p:clrMap bg1="lt1" tx1="dk1" bg2="lt2" tx2="dk2" accent1="accent1" accent2="accent2" accent3="accent3" accent4="accent4" accent5="accent5" accent6="accent6" hlink="hlink" folHlink="folHlink"/>
  <p:sldLayoutIdLst>
    <p:sldLayoutId id="2147483817" r:id="rId1"/>
    <p:sldLayoutId id="2147483818" r:id="rId2"/>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214008100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524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3686549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524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2344550967"/>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524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11394140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524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576461"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49" name="Rounded Rectangle 48"/>
          <p:cNvSpPr/>
          <p:nvPr/>
        </p:nvSpPr>
        <p:spPr>
          <a:xfrm>
            <a:off x="7242308"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0" name="Rounded Rectangle 49"/>
          <p:cNvSpPr/>
          <p:nvPr/>
        </p:nvSpPr>
        <p:spPr>
          <a:xfrm>
            <a:off x="13908154"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sp>
        <p:nvSpPr>
          <p:cNvPr id="51" name="Rounded Rectangle 50"/>
          <p:cNvSpPr/>
          <p:nvPr/>
        </p:nvSpPr>
        <p:spPr>
          <a:xfrm>
            <a:off x="20574000" y="3962400"/>
            <a:ext cx="6286500" cy="15722602"/>
          </a:xfrm>
          <a:prstGeom prst="roundRect">
            <a:avLst>
              <a:gd name="adj" fmla="val 9229"/>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3388600629"/>
      </p:ext>
    </p:extLst>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2871216"/>
            <a:ext cx="27432000" cy="93878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8" name="Rectangle 7"/>
          <p:cNvSpPr/>
          <p:nvPr/>
        </p:nvSpPr>
        <p:spPr>
          <a:xfrm>
            <a:off x="0" y="2971800"/>
            <a:ext cx="1600200" cy="6705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sp>
        <p:nvSpPr>
          <p:cNvPr id="9" name="Rectangle 8"/>
          <p:cNvSpPr/>
          <p:nvPr/>
        </p:nvSpPr>
        <p:spPr>
          <a:xfrm>
            <a:off x="1771650" y="3005328"/>
            <a:ext cx="25660350" cy="6705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271705" tIns="135852" rIns="271705" bIns="135852" anchor="ctr"/>
          <a:lstStyle/>
          <a:p>
            <a:pPr algn="ctr"/>
            <a:endParaRPr lang="en-US">
              <a:solidFill>
                <a:srgbClr val="E8F1DE"/>
              </a:solidFill>
            </a:endParaRPr>
          </a:p>
        </p:txBody>
      </p:sp>
      <p:grpSp>
        <p:nvGrpSpPr>
          <p:cNvPr id="21" name="Group 20"/>
          <p:cNvGrpSpPr/>
          <p:nvPr/>
        </p:nvGrpSpPr>
        <p:grpSpPr>
          <a:xfrm>
            <a:off x="-7015742" y="-1"/>
            <a:ext cx="6886791" cy="20116801"/>
            <a:chOff x="-11225189" y="-1"/>
            <a:chExt cx="11018865" cy="32918401"/>
          </a:xfrm>
        </p:grpSpPr>
        <p:sp>
          <p:nvSpPr>
            <p:cNvPr id="24" name="Rectangle 23"/>
            <p:cNvSpPr/>
            <p:nvPr/>
          </p:nvSpPr>
          <p:spPr>
            <a:xfrm>
              <a:off x="-11216136" y="-1"/>
              <a:ext cx="11009812" cy="32918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939732"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endParaRPr lang="en-US" sz="2000" b="1" spc="37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DESIGN</a:t>
              </a:r>
              <a:r>
                <a:rPr lang="en-US" sz="2500" b="1" spc="371" baseline="0" dirty="0" smtClean="0">
                  <a:solidFill>
                    <a:schemeClr val="bg1"/>
                  </a:solidFill>
                  <a:latin typeface="Trebuchet MS" pitchFamily="34" charset="0"/>
                </a:rPr>
                <a:t> </a:t>
              </a:r>
              <a:r>
                <a:rPr lang="en-US" sz="2500" b="1" spc="371" dirty="0" smtClean="0">
                  <a:solidFill>
                    <a:schemeClr val="bg1"/>
                  </a:solidFill>
                  <a:latin typeface="Trebuchet MS" pitchFamily="34" charset="0"/>
                </a:rPr>
                <a:t>GUIDE</a:t>
              </a:r>
            </a:p>
            <a:p>
              <a:pPr algn="ctr"/>
              <a:endParaRPr lang="en-US" sz="1700" b="1" dirty="0" smtClean="0">
                <a:latin typeface="Trebuchet MS" pitchFamily="34" charset="0"/>
              </a:endParaRPr>
            </a:p>
            <a:p>
              <a:pPr defTabSz="2330630"/>
              <a:r>
                <a:rPr lang="en-US" sz="1700" i="0" dirty="0" smtClean="0">
                  <a:latin typeface="Trebuchet MS" pitchFamily="34" charset="0"/>
                </a:rPr>
                <a:t>This PowerPoint</a:t>
              </a:r>
              <a:r>
                <a:rPr lang="en-US" sz="1700" i="0" baseline="0" dirty="0" smtClean="0">
                  <a:latin typeface="Trebuchet MS" pitchFamily="34" charset="0"/>
                </a:rPr>
                <a:t> </a:t>
              </a:r>
              <a:r>
                <a:rPr lang="en-US" sz="1700" i="0" dirty="0" smtClean="0">
                  <a:latin typeface="Trebuchet MS" pitchFamily="34" charset="0"/>
                </a:rPr>
                <a:t>template produces</a:t>
              </a:r>
              <a:r>
                <a:rPr lang="en-US" sz="1700" i="0" baseline="0" dirty="0" smtClean="0">
                  <a:latin typeface="Trebuchet MS" pitchFamily="34" charset="0"/>
                </a:rPr>
                <a:t> </a:t>
              </a:r>
              <a:r>
                <a:rPr lang="en-US" sz="1700" i="0" dirty="0" smtClean="0">
                  <a:latin typeface="Trebuchet MS" pitchFamily="34" charset="0"/>
                </a:rPr>
                <a:t>a 22”x30” presentation poster.</a:t>
              </a:r>
              <a:endParaRPr lang="en-US" sz="1700" dirty="0" smtClean="0">
                <a:latin typeface="Trebuchet MS" pitchFamily="34" charset="0"/>
              </a:endParaRPr>
            </a:p>
            <a:p>
              <a:pPr defTabSz="2330630"/>
              <a:endParaRPr lang="en-US" sz="1700" dirty="0" smtClean="0">
                <a:latin typeface="Trebuchet MS" pitchFamily="34" charset="0"/>
              </a:endParaRPr>
            </a:p>
            <a:p>
              <a:pPr defTabSz="2716576"/>
              <a:r>
                <a:rPr lang="en-US" sz="1700" dirty="0" smtClean="0">
                  <a:latin typeface="Trebuchet MS" pitchFamily="34" charset="0"/>
                </a:rPr>
                <a:t>PosterPresentations.com</a:t>
              </a:r>
              <a:r>
                <a:rPr lang="en-US" sz="1700" baseline="0" dirty="0" smtClean="0">
                  <a:latin typeface="Trebuchet MS" pitchFamily="34" charset="0"/>
                </a:rPr>
                <a:t> </a:t>
              </a:r>
              <a:r>
                <a:rPr lang="en-US" sz="1700" dirty="0" smtClean="0">
                  <a:latin typeface="Trebuchet MS" pitchFamily="34" charset="0"/>
                </a:rPr>
                <a:t>provides a series of online tutorials that will guide you through the poster design process and answer your poster production questions. To view the template tutorials, go online to </a:t>
              </a:r>
              <a:r>
                <a:rPr lang="en-US" sz="1700" b="1" dirty="0" smtClean="0">
                  <a:solidFill>
                    <a:srgbClr val="FFC000"/>
                  </a:solidFill>
                  <a:latin typeface="Trebuchet MS" pitchFamily="34" charset="0"/>
                </a:rPr>
                <a:t>PosterPresentations.com</a:t>
              </a:r>
              <a:r>
                <a:rPr lang="en-US" sz="1700" b="1" dirty="0" smtClean="0">
                  <a:solidFill>
                    <a:schemeClr val="bg1"/>
                  </a:solidFill>
                  <a:latin typeface="Trebuchet MS" pitchFamily="34" charset="0"/>
                </a:rPr>
                <a:t> </a:t>
              </a:r>
              <a:r>
                <a:rPr lang="en-US" sz="1700" dirty="0" smtClean="0">
                  <a:solidFill>
                    <a:schemeClr val="bg1"/>
                  </a:solidFill>
                  <a:latin typeface="Trebuchet MS" pitchFamily="34" charset="0"/>
                </a:rPr>
                <a:t>and click on HELP DESK.</a:t>
              </a:r>
            </a:p>
            <a:p>
              <a:pPr defTabSz="2716576"/>
              <a:endParaRPr lang="en-US" sz="1700" dirty="0" smtClean="0">
                <a:latin typeface="Trebuchet MS" pitchFamily="34" charset="0"/>
              </a:endParaRPr>
            </a:p>
            <a:p>
              <a:pPr defTabSz="2716576"/>
              <a:endParaRPr lang="en-US" sz="1700"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1700" b="1" dirty="0" smtClean="0">
                <a:solidFill>
                  <a:schemeClr val="bg1"/>
                </a:solidFill>
                <a:latin typeface="Trebuchet MS" pitchFamily="34" charset="0"/>
              </a:endParaRPr>
            </a:p>
            <a:p>
              <a:pPr algn="l" defTabSz="2330630"/>
              <a:endParaRPr lang="en-US" sz="2200" b="1" dirty="0" smtClean="0">
                <a:solidFill>
                  <a:srgbClr val="FFFF00"/>
                </a:solidFill>
                <a:latin typeface="Trebuchet MS" pitchFamily="34" charset="0"/>
              </a:endParaRPr>
            </a:p>
            <a:p>
              <a:pPr algn="ctr"/>
              <a:endParaRPr lang="en-US" sz="1500" b="1" dirty="0" smtClean="0">
                <a:solidFill>
                  <a:schemeClr val="bg1"/>
                </a:solidFill>
                <a:latin typeface="Trebuchet MS" pitchFamily="34" charset="0"/>
              </a:endParaRPr>
            </a:p>
            <a:p>
              <a:pPr algn="ctr"/>
              <a:r>
                <a:rPr lang="en-US" sz="2500" b="1" spc="371" dirty="0" smtClean="0">
                  <a:solidFill>
                    <a:schemeClr val="bg1"/>
                  </a:solidFill>
                  <a:latin typeface="Trebuchet MS" pitchFamily="34" charset="0"/>
                </a:rPr>
                <a:t>QUICK START</a:t>
              </a:r>
            </a:p>
            <a:p>
              <a:pPr algn="ctr"/>
              <a:endParaRPr lang="en-US" sz="20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Zoom in and out</a:t>
              </a:r>
            </a:p>
            <a:p>
              <a:pPr marL="1171183" indent="-1171183" algn="l" defTabSz="526639"/>
              <a:r>
                <a:rPr lang="en-US" sz="1500" b="0" baseline="0" dirty="0" smtClean="0">
                  <a:solidFill>
                    <a:schemeClr val="bg1"/>
                  </a:solidFill>
                  <a:latin typeface="Trebuchet MS" pitchFamily="34" charset="0"/>
                </a:rPr>
                <a:t>	</a:t>
              </a:r>
              <a:r>
                <a:rPr lang="en-US" sz="1500" b="0" baseline="0" dirty="0" smtClean="0">
                  <a:solidFill>
                    <a:schemeClr val="bg1">
                      <a:lumMod val="75000"/>
                    </a:schemeClr>
                  </a:solidFill>
                  <a:latin typeface="Trebuchet MS" pitchFamily="34" charset="0"/>
                </a:rPr>
                <a:t>As you work on your poster zoom in and out to the level that is more comfortable to you. </a:t>
              </a:r>
            </a:p>
            <a:p>
              <a:pPr marL="1171183" indent="-1171183" algn="l" defTabSz="526639"/>
              <a:r>
                <a:rPr lang="en-US" sz="1500" b="1" baseline="0" dirty="0" smtClean="0">
                  <a:solidFill>
                    <a:schemeClr val="bg1">
                      <a:lumMod val="75000"/>
                    </a:schemeClr>
                  </a:solidFill>
                  <a:latin typeface="Trebuchet MS" pitchFamily="34" charset="0"/>
                </a:rPr>
                <a:t>	</a:t>
              </a:r>
              <a:r>
                <a:rPr lang="en-US" sz="1500" b="0" baseline="0" dirty="0" smtClean="0">
                  <a:solidFill>
                    <a:schemeClr val="bg1">
                      <a:lumMod val="75000"/>
                    </a:schemeClr>
                  </a:solidFill>
                  <a:latin typeface="Trebuchet MS" pitchFamily="34" charset="0"/>
                </a:rPr>
                <a:t>Go to VIEW &gt; ZOOM.</a:t>
              </a:r>
            </a:p>
            <a:p>
              <a:pPr algn="l"/>
              <a:endParaRPr lang="en-US" sz="17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Project Name, Team Member Names</a:t>
              </a:r>
            </a:p>
            <a:p>
              <a:pPr algn="l"/>
              <a:r>
                <a:rPr lang="en-US" sz="1500" b="0" baseline="0" dirty="0" smtClean="0">
                  <a:solidFill>
                    <a:schemeClr val="bg1">
                      <a:lumMod val="75000"/>
                    </a:schemeClr>
                  </a:solidFill>
                  <a:latin typeface="Trebuchet MS" pitchFamily="34" charset="0"/>
                </a:rPr>
                <a:t>Start designing your poster by adding the project name, the names of the team members. </a:t>
              </a:r>
              <a:r>
                <a:rPr lang="en-US" sz="15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500" b="0" spc="0" baseline="0" dirty="0" smtClean="0">
                <a:solidFill>
                  <a:schemeClr val="bg1">
                    <a:lumMod val="75000"/>
                  </a:schemeClr>
                </a:solidFill>
                <a:latin typeface="Trebuchet MS" pitchFamily="34" charset="0"/>
              </a:endParaRPr>
            </a:p>
            <a:p>
              <a:pPr algn="l"/>
              <a:r>
                <a:rPr lang="en-US" sz="1500" b="1" spc="186" baseline="0" dirty="0" smtClean="0">
                  <a:solidFill>
                    <a:srgbClr val="FFC000"/>
                  </a:solidFill>
                  <a:latin typeface="Trebuchet MS" pitchFamily="34" charset="0"/>
                </a:rPr>
                <a:t>TIP</a:t>
              </a:r>
              <a:r>
                <a:rPr lang="en-US" sz="1500" b="1" baseline="0" dirty="0" smtClean="0">
                  <a:solidFill>
                    <a:srgbClr val="FFC000"/>
                  </a:solidFill>
                  <a:latin typeface="Trebuchet MS" pitchFamily="34" charset="0"/>
                </a:rPr>
                <a:t>: </a:t>
              </a:r>
              <a:r>
                <a:rPr lang="en-US" sz="15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700" b="1" baseline="0" dirty="0" smtClean="0">
                  <a:solidFill>
                    <a:schemeClr val="bg1"/>
                  </a:solidFill>
                  <a:latin typeface="Trebuchet MS" pitchFamily="34" charset="0"/>
                </a:rPr>
                <a:t/>
              </a:r>
              <a:br>
                <a:rPr lang="en-US" sz="1700" b="1" baseline="0" dirty="0" smtClean="0">
                  <a:solidFill>
                    <a:schemeClr val="bg1"/>
                  </a:solidFill>
                  <a:latin typeface="Trebuchet MS" pitchFamily="34" charset="0"/>
                </a:rPr>
              </a:br>
              <a:endParaRPr lang="en-US" sz="1700" b="1" dirty="0" smtClean="0">
                <a:solidFill>
                  <a:schemeClr val="bg1"/>
                </a:solidFill>
                <a:latin typeface="Trebuchet MS" pitchFamily="34" charset="0"/>
              </a:endParaRPr>
            </a:p>
            <a:p>
              <a:pPr algn="ctr"/>
              <a:endParaRPr lang="en-US" sz="1700" b="1" dirty="0" smtClean="0">
                <a:solidFill>
                  <a:srgbClr val="FFC000"/>
                </a:solidFill>
                <a:latin typeface="Trebuchet MS" pitchFamily="34" charset="0"/>
              </a:endParaRPr>
            </a:p>
            <a:p>
              <a:pPr algn="ctr"/>
              <a:endParaRPr lang="en-US" sz="1700" b="1" dirty="0" smtClean="0">
                <a:solidFill>
                  <a:srgbClr val="FFC000"/>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spc="186" baseline="0" dirty="0" smtClean="0">
                <a:solidFill>
                  <a:schemeClr val="bg1">
                    <a:lumMod val="75000"/>
                  </a:schemeClr>
                </a:solidFill>
                <a:latin typeface="Trebuchet MS" pitchFamily="34" charset="0"/>
              </a:endParaRPr>
            </a:p>
            <a:p>
              <a:pPr algn="l"/>
              <a:endParaRPr lang="en-US" sz="1500" b="0" baseline="0" dirty="0" smtClean="0">
                <a:latin typeface="Trebuchet MS" pitchFamily="34" charset="0"/>
              </a:endParaRPr>
            </a:p>
            <a:p>
              <a:pPr algn="l"/>
              <a:endParaRPr lang="en-US" sz="15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605241"/>
              <a:r>
                <a:rPr lang="en-US" sz="15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500" b="0" spc="0" baseline="0" dirty="0" smtClean="0">
                  <a:solidFill>
                    <a:schemeClr val="bg1">
                      <a:lumMod val="75000"/>
                    </a:schemeClr>
                  </a:solidFill>
                  <a:latin typeface="Trebuchet MS" pitchFamily="34" charset="0"/>
                </a:rPr>
                <a:t>disproportionally.</a:t>
              </a:r>
            </a:p>
            <a:p>
              <a:pPr algn="l" defTabSz="605241"/>
              <a:endParaRPr lang="en-US" sz="1500" b="0" baseline="0" dirty="0" smtClean="0">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endParaRPr lang="en-US" sz="17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605241"/>
              <a:r>
                <a:rPr lang="en-US" sz="15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700" b="0" dirty="0" smtClean="0">
                <a:latin typeface="Trebuchet MS" pitchFamily="34" charset="0"/>
              </a:endParaRPr>
            </a:p>
          </p:txBody>
        </p:sp>
        <p:cxnSp>
          <p:nvCxnSpPr>
            <p:cNvPr id="25" name="Straight Connector 2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740739" y="10261719"/>
              <a:ext cx="1597666" cy="1201935"/>
            </a:xfrm>
            <a:prstGeom prst="rect">
              <a:avLst/>
            </a:prstGeom>
          </p:spPr>
        </p:pic>
        <p:pic>
          <p:nvPicPr>
            <p:cNvPr id="27" name="Picture 2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28" name="Group 27"/>
            <p:cNvGrpSpPr/>
            <p:nvPr userDrawn="1"/>
          </p:nvGrpSpPr>
          <p:grpSpPr>
            <a:xfrm>
              <a:off x="-9744993" y="23540971"/>
              <a:ext cx="7531182" cy="2671639"/>
              <a:chOff x="-4470427" y="11016658"/>
              <a:chExt cx="3470785" cy="1227464"/>
            </a:xfrm>
          </p:grpSpPr>
          <p:grpSp>
            <p:nvGrpSpPr>
              <p:cNvPr id="34" name="Group 33"/>
              <p:cNvGrpSpPr/>
              <p:nvPr userDrawn="1"/>
            </p:nvGrpSpPr>
            <p:grpSpPr>
              <a:xfrm>
                <a:off x="-2783495" y="11060886"/>
                <a:ext cx="624431" cy="950097"/>
                <a:chOff x="-3958697" y="11117435"/>
                <a:chExt cx="779338" cy="1361483"/>
              </a:xfrm>
            </p:grpSpPr>
            <p:pic>
              <p:nvPicPr>
                <p:cNvPr id="40" name="Picture 39"/>
                <p:cNvPicPr>
                  <a:picLocks noChangeAspect="1"/>
                </p:cNvPicPr>
                <p:nvPr userDrawn="1"/>
              </p:nvPicPr>
              <p:blipFill>
                <a:blip r:embed="rId6"/>
                <a:stretch>
                  <a:fillRect/>
                </a:stretch>
              </p:blipFill>
              <p:spPr>
                <a:xfrm>
                  <a:off x="-3948160" y="11117435"/>
                  <a:ext cx="768801" cy="1090857"/>
                </a:xfrm>
                <a:prstGeom prst="rect">
                  <a:avLst/>
                </a:prstGeom>
              </p:spPr>
            </p:pic>
            <p:sp>
              <p:nvSpPr>
                <p:cNvPr id="41" name="TextBox 40"/>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000" b="1" dirty="0" smtClean="0">
                      <a:solidFill>
                        <a:schemeClr val="tx1"/>
                      </a:solidFill>
                    </a:rPr>
                    <a:t>ORIGINAL</a:t>
                  </a:r>
                  <a:endParaRPr lang="en-US" sz="1000" b="1" dirty="0">
                    <a:solidFill>
                      <a:schemeClr val="tx1"/>
                    </a:solidFill>
                  </a:endParaRPr>
                </a:p>
              </p:txBody>
            </p:sp>
          </p:grpSp>
          <p:grpSp>
            <p:nvGrpSpPr>
              <p:cNvPr id="35" name="Group 34"/>
              <p:cNvGrpSpPr/>
              <p:nvPr userDrawn="1"/>
            </p:nvGrpSpPr>
            <p:grpSpPr>
              <a:xfrm>
                <a:off x="-2033159" y="11060889"/>
                <a:ext cx="1033517" cy="1056792"/>
                <a:chOff x="-2921738" y="11200127"/>
                <a:chExt cx="1420279" cy="1452263"/>
              </a:xfrm>
            </p:grpSpPr>
            <p:pic>
              <p:nvPicPr>
                <p:cNvPr id="38" name="Picture 37"/>
                <p:cNvPicPr>
                  <a:picLocks noChangeAspect="1"/>
                </p:cNvPicPr>
                <p:nvPr userDrawn="1"/>
              </p:nvPicPr>
              <p:blipFill>
                <a:blip r:embed="rId6"/>
                <a:stretch>
                  <a:fillRect/>
                </a:stretch>
              </p:blipFill>
              <p:spPr>
                <a:xfrm>
                  <a:off x="-2921738" y="11200127"/>
                  <a:ext cx="1420279" cy="1029694"/>
                </a:xfrm>
                <a:prstGeom prst="rect">
                  <a:avLst/>
                </a:prstGeom>
              </p:spPr>
            </p:pic>
            <p:sp>
              <p:nvSpPr>
                <p:cNvPr id="39" name="TextBox 38"/>
                <p:cNvSpPr txBox="1"/>
                <p:nvPr userDrawn="1"/>
              </p:nvSpPr>
              <p:spPr>
                <a:xfrm>
                  <a:off x="-2918991" y="12175418"/>
                  <a:ext cx="1417532" cy="476972"/>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400" b="1" dirty="0">
                    <a:solidFill>
                      <a:schemeClr val="bg1"/>
                    </a:solidFill>
                  </a:endParaRPr>
                </a:p>
              </p:txBody>
            </p:sp>
          </p:grpSp>
          <p:pic>
            <p:nvPicPr>
              <p:cNvPr id="36" name="Picture 35"/>
              <p:cNvPicPr>
                <a:picLocks noChangeAspect="1"/>
              </p:cNvPicPr>
              <p:nvPr userDrawn="1"/>
            </p:nvPicPr>
            <p:blipFill>
              <a:blip r:embed="rId7"/>
              <a:stretch>
                <a:fillRect/>
              </a:stretch>
            </p:blipFill>
            <p:spPr>
              <a:xfrm>
                <a:off x="-4470427" y="11016658"/>
                <a:ext cx="1098742" cy="847761"/>
              </a:xfrm>
              <a:prstGeom prst="rect">
                <a:avLst/>
              </a:prstGeom>
            </p:spPr>
          </p:pic>
          <p:sp>
            <p:nvSpPr>
              <p:cNvPr id="37" name="TextBox 36"/>
              <p:cNvSpPr txBox="1"/>
              <p:nvPr userDrawn="1"/>
            </p:nvSpPr>
            <p:spPr>
              <a:xfrm>
                <a:off x="-4440600" y="11665645"/>
                <a:ext cx="1035685" cy="578477"/>
              </a:xfrm>
              <a:prstGeom prst="rect">
                <a:avLst/>
              </a:prstGeom>
              <a:noFill/>
            </p:spPr>
            <p:txBody>
              <a:bodyPr wrap="square" lIns="457200" tIns="457200" rIns="457200" bIns="0" rtlCol="0">
                <a:spAutoFit/>
              </a:bodyPr>
              <a:lstStyle/>
              <a:p>
                <a:pPr algn="ctr"/>
                <a:r>
                  <a:rPr lang="en-US" sz="1000" dirty="0" smtClean="0">
                    <a:solidFill>
                      <a:schemeClr val="bg1"/>
                    </a:solidFill>
                  </a:rPr>
                  <a:t>Corner</a:t>
                </a:r>
                <a:r>
                  <a:rPr lang="en-US" sz="1000" baseline="0" dirty="0" smtClean="0">
                    <a:solidFill>
                      <a:schemeClr val="bg1"/>
                    </a:solidFill>
                  </a:rPr>
                  <a:t> handles</a:t>
                </a:r>
                <a:endParaRPr lang="en-US" sz="1000" dirty="0">
                  <a:solidFill>
                    <a:schemeClr val="bg1"/>
                  </a:solidFill>
                </a:endParaRPr>
              </a:p>
            </p:txBody>
          </p:sp>
        </p:grpSp>
        <p:grpSp>
          <p:nvGrpSpPr>
            <p:cNvPr id="29" name="Group 28"/>
            <p:cNvGrpSpPr/>
            <p:nvPr userDrawn="1"/>
          </p:nvGrpSpPr>
          <p:grpSpPr>
            <a:xfrm>
              <a:off x="-10426494" y="27751410"/>
              <a:ext cx="9378414" cy="2453251"/>
              <a:chOff x="-4767762" y="12734136"/>
              <a:chExt cx="4322091" cy="1127128"/>
            </a:xfrm>
          </p:grpSpPr>
          <p:graphicFrame>
            <p:nvGraphicFramePr>
              <p:cNvPr id="30" name="Object 29"/>
              <p:cNvGraphicFramePr>
                <a:graphicFrameLocks noChangeAspect="1"/>
              </p:cNvGraphicFramePr>
              <p:nvPr userDrawn="1">
                <p:extLst>
                  <p:ext uri="{D42A27DB-BD31-4B8C-83A1-F6EECF244321}">
                    <p14:modId xmlns:p14="http://schemas.microsoft.com/office/powerpoint/2010/main" val="3838789985"/>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62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31" name="Object 30"/>
              <p:cNvGraphicFramePr>
                <a:graphicFrameLocks noChangeAspect="1"/>
              </p:cNvGraphicFramePr>
              <p:nvPr userDrawn="1">
                <p:extLst>
                  <p:ext uri="{D42A27DB-BD31-4B8C-83A1-F6EECF244321}">
                    <p14:modId xmlns:p14="http://schemas.microsoft.com/office/powerpoint/2010/main" val="195376788"/>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62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32" name="TextBox 31"/>
              <p:cNvSpPr txBox="1"/>
              <p:nvPr userDrawn="1"/>
            </p:nvSpPr>
            <p:spPr>
              <a:xfrm rot="16200000">
                <a:off x="-5235785" y="13202159"/>
                <a:ext cx="1117601" cy="181556"/>
              </a:xfrm>
              <a:prstGeom prst="rect">
                <a:avLst/>
              </a:prstGeom>
              <a:noFill/>
            </p:spPr>
            <p:txBody>
              <a:bodyPr wrap="square" lIns="91440" tIns="91440" rIns="91440" bIns="0" rtlCol="0">
                <a:spAutoFit/>
              </a:bodyPr>
              <a:lstStyle/>
              <a:p>
                <a:pPr algn="ctr"/>
                <a:r>
                  <a:rPr lang="en-US" sz="1000" dirty="0" smtClean="0">
                    <a:solidFill>
                      <a:srgbClr val="92D050"/>
                    </a:solidFill>
                  </a:rPr>
                  <a:t>Good</a:t>
                </a:r>
                <a:r>
                  <a:rPr lang="en-US" sz="1000" baseline="0" dirty="0" smtClean="0">
                    <a:solidFill>
                      <a:srgbClr val="92D050"/>
                    </a:solidFill>
                  </a:rPr>
                  <a:t> </a:t>
                </a:r>
                <a:r>
                  <a:rPr lang="en-US" sz="1000" baseline="0" dirty="0" smtClean="0">
                    <a:solidFill>
                      <a:schemeClr val="bg1"/>
                    </a:solidFill>
                  </a:rPr>
                  <a:t>printing quality</a:t>
                </a:r>
                <a:endParaRPr lang="en-US" sz="1000" dirty="0">
                  <a:solidFill>
                    <a:schemeClr val="bg1"/>
                  </a:solidFill>
                </a:endParaRPr>
              </a:p>
            </p:txBody>
          </p:sp>
          <p:sp>
            <p:nvSpPr>
              <p:cNvPr id="33" name="TextBox 32"/>
              <p:cNvSpPr txBox="1"/>
              <p:nvPr userDrawn="1"/>
            </p:nvSpPr>
            <p:spPr>
              <a:xfrm rot="16200000">
                <a:off x="-1095250" y="13211686"/>
                <a:ext cx="1117601" cy="181556"/>
              </a:xfrm>
              <a:prstGeom prst="rect">
                <a:avLst/>
              </a:prstGeom>
              <a:noFill/>
            </p:spPr>
            <p:txBody>
              <a:bodyPr wrap="square" lIns="91440" tIns="91440" rIns="91440" bIns="0" rtlCol="0">
                <a:spAutoFit/>
              </a:bodyPr>
              <a:lstStyle/>
              <a:p>
                <a:pPr algn="ctr"/>
                <a:r>
                  <a:rPr lang="en-US" sz="1000" dirty="0" smtClean="0">
                    <a:solidFill>
                      <a:srgbClr val="FF0000"/>
                    </a:solidFill>
                  </a:rPr>
                  <a:t>Bad </a:t>
                </a:r>
                <a:r>
                  <a:rPr lang="en-US" sz="1000" dirty="0" smtClean="0">
                    <a:solidFill>
                      <a:schemeClr val="bg1"/>
                    </a:solidFill>
                  </a:rPr>
                  <a:t>printing quality</a:t>
                </a:r>
                <a:endParaRPr lang="en-US" sz="1000" dirty="0">
                  <a:solidFill>
                    <a:schemeClr val="bg1"/>
                  </a:solidFill>
                </a:endParaRPr>
              </a:p>
            </p:txBody>
          </p:sp>
        </p:grpSp>
      </p:grpSp>
      <p:grpSp>
        <p:nvGrpSpPr>
          <p:cNvPr id="42" name="Group 41"/>
          <p:cNvGrpSpPr/>
          <p:nvPr/>
        </p:nvGrpSpPr>
        <p:grpSpPr>
          <a:xfrm>
            <a:off x="27598651" y="-33650"/>
            <a:ext cx="6913837" cy="20150451"/>
            <a:chOff x="44157839" y="-55065"/>
            <a:chExt cx="11062139" cy="32973465"/>
          </a:xfrm>
        </p:grpSpPr>
        <p:sp>
          <p:nvSpPr>
            <p:cNvPr id="43" name="Rectangle 42"/>
            <p:cNvSpPr/>
            <p:nvPr userDrawn="1"/>
          </p:nvSpPr>
          <p:spPr>
            <a:xfrm>
              <a:off x="44157839" y="-55065"/>
              <a:ext cx="11062139" cy="32973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500" b="1" spc="371" dirty="0" smtClean="0">
                  <a:solidFill>
                    <a:schemeClr val="bg1"/>
                  </a:solidFill>
                  <a:latin typeface="Trebuchet MS" pitchFamily="34" charset="0"/>
                </a:rPr>
                <a:t>QUICK START (cont.)</a:t>
              </a:r>
            </a:p>
            <a:p>
              <a:pPr algn="ctr"/>
              <a:endParaRPr lang="en-US" sz="22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70743"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500" b="0" spc="0" baseline="0" dirty="0" smtClean="0">
                  <a:solidFill>
                    <a:schemeClr val="bg1">
                      <a:lumMod val="75000"/>
                    </a:schemeClr>
                  </a:solidFill>
                  <a:latin typeface="Trebuchet MS" pitchFamily="34" charset="0"/>
                </a:rPr>
                <a:t>also create your own color theme.</a:t>
              </a:r>
            </a:p>
            <a:p>
              <a:pPr marL="0" marR="0" lvl="2"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endParaRPr lang="en-US" sz="1500" b="0" baseline="0" dirty="0" smtClean="0">
                <a:solidFill>
                  <a:schemeClr val="bg1">
                    <a:lumMod val="75000"/>
                  </a:schemeClr>
                </a:solidFill>
                <a:latin typeface="Trebuchet MS" pitchFamily="34" charset="0"/>
              </a:endParaRPr>
            </a:p>
            <a:p>
              <a:pPr marL="0" indent="0" algn="l" defTabSz="70743"/>
              <a:r>
                <a:rPr lang="en-US" sz="15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2021076" lvl="2" indent="0" algn="l" defTabSz="70743"/>
              <a:r>
                <a:rPr lang="en-US" sz="15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939732" lvl="2"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lang="en-US" sz="15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a:t>
              </a:r>
              <a:endParaRPr lang="en-US" sz="1500" b="0" baseline="0" dirty="0" smtClean="0">
                <a:solidFill>
                  <a:schemeClr val="bg1">
                    <a:lumMod val="75000"/>
                  </a:schemeClr>
                </a:solidFill>
                <a:latin typeface="Trebuchet MS" pitchFamily="34" charset="0"/>
              </a:endParaRPr>
            </a:p>
            <a:p>
              <a:pPr marL="939732" lvl="2" indent="0" algn="l" defTabSz="70743"/>
              <a:endParaRPr lang="en-US" sz="15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1070963" lvl="1" indent="0" algn="l" defTabSz="70743"/>
              <a:r>
                <a:rPr lang="en-US" sz="1500" b="0" baseline="0" dirty="0" smtClean="0">
                  <a:solidFill>
                    <a:schemeClr val="bg1">
                      <a:lumMod val="75000"/>
                    </a:schemeClr>
                  </a:solidFill>
                  <a:latin typeface="Trebuchet MS" pitchFamily="34" charset="0"/>
                </a:rPr>
                <a:t>To add a table from scratch go to the INSERT menu and </a:t>
              </a:r>
              <a:br>
                <a:rPr lang="en-US" sz="1500" b="0" baseline="0" dirty="0" smtClean="0">
                  <a:solidFill>
                    <a:schemeClr val="bg1">
                      <a:lumMod val="75000"/>
                    </a:schemeClr>
                  </a:solidFill>
                  <a:latin typeface="Trebuchet MS" pitchFamily="34" charset="0"/>
                </a:rPr>
              </a:br>
              <a:r>
                <a:rPr lang="en-US" sz="1500" b="0" baseline="0" dirty="0" smtClean="0">
                  <a:solidFill>
                    <a:schemeClr val="bg1">
                      <a:lumMod val="75000"/>
                    </a:schemeClr>
                  </a:solidFill>
                  <a:latin typeface="Trebuchet MS" pitchFamily="34" charset="0"/>
                </a:rPr>
                <a:t>click on TABLE. A drop-down box will help you select rows and columns. </a:t>
              </a:r>
            </a:p>
            <a:p>
              <a:pPr marL="0" lvl="0" indent="0" algn="l" defTabSz="70743"/>
              <a:r>
                <a:rPr lang="en-US" sz="15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0743"/>
              <a:endParaRPr lang="en-US" sz="1500" b="0" baseline="0" dirty="0" smtClean="0">
                <a:solidFill>
                  <a:schemeClr val="bg1">
                    <a:lumMod val="75000"/>
                  </a:schemeClr>
                </a:solidFill>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939732"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0743"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93973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0743"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70743" rtl="0" eaLnBrk="1" fontAlgn="auto" latinLnBrk="0" hangingPunct="1">
                <a:lnSpc>
                  <a:spcPct val="100000"/>
                </a:lnSpc>
                <a:spcBef>
                  <a:spcPts val="0"/>
                </a:spcBef>
                <a:spcAft>
                  <a:spcPts val="0"/>
                </a:spcAft>
                <a:buClrTx/>
                <a:buSzTx/>
                <a:buFontTx/>
                <a:buNone/>
                <a:tabLst/>
                <a:defRPr/>
              </a:pPr>
              <a:endParaRPr lang="en-US" sz="1500" b="0" baseline="0" dirty="0" smtClean="0">
                <a:solidFill>
                  <a:schemeClr val="bg1">
                    <a:lumMod val="75000"/>
                  </a:schemeClr>
                </a:solidFill>
                <a:latin typeface="Trebuchet MS" pitchFamily="34" charset="0"/>
              </a:endParaRPr>
            </a:p>
          </p:txBody>
        </p:sp>
        <p:graphicFrame>
          <p:nvGraphicFramePr>
            <p:cNvPr id="44" name="Object 43"/>
            <p:cNvGraphicFramePr>
              <a:graphicFrameLocks noChangeAspect="1"/>
            </p:cNvGraphicFramePr>
            <p:nvPr userDrawn="1">
              <p:extLst>
                <p:ext uri="{D42A27DB-BD31-4B8C-83A1-F6EECF244321}">
                  <p14:modId xmlns:p14="http://schemas.microsoft.com/office/powerpoint/2010/main" val="827898972"/>
                </p:ext>
              </p:extLst>
            </p:nvPr>
          </p:nvGraphicFramePr>
          <p:xfrm>
            <a:off x="46915679" y="3672008"/>
            <a:ext cx="5586150" cy="2063772"/>
          </p:xfrm>
          <a:graphic>
            <a:graphicData uri="http://schemas.openxmlformats.org/presentationml/2006/ole">
              <mc:AlternateContent xmlns:mc="http://schemas.openxmlformats.org/markup-compatibility/2006">
                <mc:Choice xmlns:v="urn:schemas-microsoft-com:vml" Requires="v">
                  <p:oleObj spid="_x0000_s62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672008"/>
                          <a:ext cx="5586150" cy="2063772"/>
                        </a:xfrm>
                        <a:prstGeom prst="rect">
                          <a:avLst/>
                        </a:prstGeom>
                      </p:spPr>
                    </p:pic>
                  </p:oleObj>
                </mc:Fallback>
              </mc:AlternateContent>
            </a:graphicData>
          </a:graphic>
        </p:graphicFrame>
        <p:pic>
          <p:nvPicPr>
            <p:cNvPr id="45" name="Picture 44"/>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46" name="Object 45"/>
            <p:cNvGraphicFramePr>
              <a:graphicFrameLocks noChangeAspect="1"/>
            </p:cNvGraphicFramePr>
            <p:nvPr userDrawn="1">
              <p:extLst>
                <p:ext uri="{D42A27DB-BD31-4B8C-83A1-F6EECF244321}">
                  <p14:modId xmlns:p14="http://schemas.microsoft.com/office/powerpoint/2010/main" val="1903822826"/>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62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sp>
          <p:nvSpPr>
            <p:cNvPr id="48" name="TextBox 47"/>
            <p:cNvSpPr txBox="1"/>
            <p:nvPr userDrawn="1"/>
          </p:nvSpPr>
          <p:spPr>
            <a:xfrm>
              <a:off x="44262809" y="31169782"/>
              <a:ext cx="6870214" cy="1450926"/>
            </a:xfrm>
            <a:prstGeom prst="rect">
              <a:avLst/>
            </a:prstGeom>
            <a:noFill/>
          </p:spPr>
          <p:txBody>
            <a:bodyPr wrap="square" lIns="65304" tIns="32651" rIns="65304" bIns="32651" rtlCol="0">
              <a:spAutoFit/>
            </a:bodyPr>
            <a:lstStyle/>
            <a:p>
              <a:pPr>
                <a:lnSpc>
                  <a:spcPts val="1609"/>
                </a:lnSpc>
              </a:pPr>
              <a:r>
                <a:rPr lang="en-US" sz="1700" dirty="0" smtClean="0">
                  <a:solidFill>
                    <a:schemeClr val="bg1"/>
                  </a:solidFill>
                </a:rPr>
                <a:t>© 2013</a:t>
              </a:r>
              <a:r>
                <a:rPr lang="en-US" sz="1700" baseline="0" dirty="0" smtClean="0">
                  <a:solidFill>
                    <a:schemeClr val="bg1"/>
                  </a:solidFill>
                </a:rPr>
                <a:t> </a:t>
              </a:r>
              <a:r>
                <a:rPr lang="en-US" sz="1700" dirty="0" smtClean="0">
                  <a:solidFill>
                    <a:schemeClr val="bg1"/>
                  </a:solidFill>
                </a:rPr>
                <a:t>PosterPresentations.com</a:t>
              </a:r>
              <a:br>
                <a:rPr lang="en-US" sz="1700" dirty="0" smtClean="0">
                  <a:solidFill>
                    <a:schemeClr val="bg1"/>
                  </a:solidFill>
                </a:rPr>
              </a:br>
              <a:r>
                <a:rPr lang="en-US" sz="1700" dirty="0" smtClean="0">
                  <a:solidFill>
                    <a:schemeClr val="bg1"/>
                  </a:solidFill>
                </a:rPr>
                <a:t>    </a:t>
              </a:r>
              <a:r>
                <a:rPr lang="en-US" sz="1500" dirty="0" smtClean="0">
                  <a:solidFill>
                    <a:schemeClr val="bg1"/>
                  </a:solidFill>
                </a:rPr>
                <a:t>2117 Fourth Street ,</a:t>
              </a:r>
              <a:r>
                <a:rPr lang="en-US" sz="1500" baseline="0" dirty="0" smtClean="0">
                  <a:solidFill>
                    <a:schemeClr val="bg1"/>
                  </a:solidFill>
                </a:rPr>
                <a:t> Unit C        </a:t>
              </a:r>
            </a:p>
            <a:p>
              <a:pPr>
                <a:lnSpc>
                  <a:spcPts val="1609"/>
                </a:lnSpc>
              </a:pPr>
              <a:r>
                <a:rPr lang="en-US" sz="1500" baseline="0" dirty="0" smtClean="0">
                  <a:solidFill>
                    <a:schemeClr val="bg1"/>
                  </a:solidFill>
                </a:rPr>
                <a:t>     Berkeley CA </a:t>
              </a:r>
              <a:r>
                <a:rPr lang="en-US" sz="1200" baseline="0" dirty="0" smtClean="0">
                  <a:solidFill>
                    <a:schemeClr val="bg1"/>
                  </a:solidFill>
                </a:rPr>
                <a:t>94710</a:t>
              </a:r>
              <a:r>
                <a:rPr lang="en-US" sz="1500" baseline="0" dirty="0" smtClean="0">
                  <a:solidFill>
                    <a:schemeClr val="bg1"/>
                  </a:solidFill>
                </a:rPr>
                <a:t/>
              </a:r>
              <a:br>
                <a:rPr lang="en-US" sz="1500" baseline="0" dirty="0" smtClean="0">
                  <a:solidFill>
                    <a:schemeClr val="bg1"/>
                  </a:solidFill>
                </a:rPr>
              </a:br>
              <a:r>
                <a:rPr lang="en-US" sz="1500" baseline="0" dirty="0" smtClean="0">
                  <a:solidFill>
                    <a:schemeClr val="bg1"/>
                  </a:solidFill>
                </a:rPr>
                <a:t>    </a:t>
              </a:r>
              <a:r>
                <a:rPr lang="en-US" sz="1500" b="1" baseline="0" dirty="0" smtClean="0">
                  <a:solidFill>
                    <a:srgbClr val="FFFF00"/>
                  </a:solidFill>
                </a:rPr>
                <a:t>posterpresenter@gmail.com</a:t>
              </a:r>
              <a:endParaRPr lang="en-US" sz="1700" b="1" dirty="0">
                <a:solidFill>
                  <a:srgbClr val="FFFF00"/>
                </a:solidFill>
              </a:endParaRPr>
            </a:p>
          </p:txBody>
        </p:sp>
      </p:grpSp>
      <p:pic>
        <p:nvPicPr>
          <p:cNvPr id="4099" name="Picture 3" descr="W:\Staff_Share\Roosevelt Documents\Roosevelt R with Rider Man Color (transparent).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54143" y="252712"/>
            <a:ext cx="1835014" cy="2458516"/>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51"/>
          <p:cNvSpPr/>
          <p:nvPr/>
        </p:nvSpPr>
        <p:spPr>
          <a:xfrm>
            <a:off x="576461"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3" name="Rounded Rectangle 52"/>
          <p:cNvSpPr/>
          <p:nvPr/>
        </p:nvSpPr>
        <p:spPr>
          <a:xfrm>
            <a:off x="9471565"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sp>
        <p:nvSpPr>
          <p:cNvPr id="54" name="Rounded Rectangle 53"/>
          <p:cNvSpPr/>
          <p:nvPr/>
        </p:nvSpPr>
        <p:spPr>
          <a:xfrm>
            <a:off x="18366669" y="4038600"/>
            <a:ext cx="8485898" cy="15595602"/>
          </a:xfrm>
          <a:prstGeom prst="roundRect">
            <a:avLst>
              <a:gd name="adj" fmla="val 5862"/>
            </a:avLst>
          </a:prstGeom>
          <a:ln/>
        </p:spPr>
        <p:style>
          <a:lnRef idx="2">
            <a:schemeClr val="accent2"/>
          </a:lnRef>
          <a:fillRef idx="1">
            <a:schemeClr val="lt1"/>
          </a:fillRef>
          <a:effectRef idx="0">
            <a:schemeClr val="accent2"/>
          </a:effectRef>
          <a:fontRef idx="minor">
            <a:schemeClr val="dk1"/>
          </a:fontRef>
        </p:style>
        <p:txBody>
          <a:bodyPr lIns="56594" tIns="28298" rIns="56594" bIns="28298" rtlCol="0" anchor="ctr"/>
          <a:lstStyle/>
          <a:p>
            <a:pPr algn="ctr"/>
            <a:endParaRPr lang="en-US">
              <a:solidFill>
                <a:schemeClr val="tx2"/>
              </a:solidFill>
            </a:endParaRPr>
          </a:p>
        </p:txBody>
      </p:sp>
      <p:pic>
        <p:nvPicPr>
          <p:cNvPr id="55" name="Picture 5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3710392" y="-36576"/>
            <a:ext cx="3165403" cy="2852928"/>
          </a:xfrm>
          <a:prstGeom prst="rect">
            <a:avLst/>
          </a:prstGeom>
        </p:spPr>
      </p:pic>
    </p:spTree>
    <p:extLst>
      <p:ext uri="{BB962C8B-B14F-4D97-AF65-F5344CB8AC3E}">
        <p14:creationId xmlns:p14="http://schemas.microsoft.com/office/powerpoint/2010/main" val="118203387"/>
      </p:ext>
    </p:extLst>
  </p:cSld>
  <p:clrMap bg1="lt1" tx1="dk1" bg2="lt2" tx2="dk2" accent1="accent1" accent2="accent2" accent3="accent3" accent4="accent4" accent5="accent5" accent6="accent6" hlink="hlink" folHlink="folHlink"/>
  <p:sldLayoutIdLst>
    <p:sldLayoutId id="2147483815" r:id="rId1"/>
  </p:sldLayoutIdLst>
  <p:timing>
    <p:tnLst>
      <p:par>
        <p:cTn id="1" dur="indefinite" restart="never" nodeType="tmRoot"/>
      </p:par>
    </p:tnLst>
  </p:timing>
  <p:txStyles>
    <p:titleStyle>
      <a:lvl1pPr algn="l" rtl="0" eaLnBrk="1" latinLnBrk="0" hangingPunct="1">
        <a:spcBef>
          <a:spcPct val="0"/>
        </a:spcBef>
        <a:buNone/>
        <a:defRPr kumimoji="0" sz="13100" kern="1200">
          <a:solidFill>
            <a:schemeClr val="tx2"/>
          </a:solidFill>
          <a:latin typeface="+mj-lt"/>
          <a:ea typeface="+mj-ea"/>
          <a:cs typeface="+mj-cs"/>
        </a:defRPr>
      </a:lvl1pPr>
    </p:titleStyle>
    <p:bodyStyle>
      <a:lvl1pPr marL="950967" indent="-950967" algn="l" rtl="0" eaLnBrk="1" latinLnBrk="0" hangingPunct="1">
        <a:spcBef>
          <a:spcPts val="2080"/>
        </a:spcBef>
        <a:buClr>
          <a:schemeClr val="accent2"/>
        </a:buClr>
        <a:buSzPct val="60000"/>
        <a:buFont typeface="Wingdings"/>
        <a:buChar char=""/>
        <a:defRPr kumimoji="0" sz="8600" kern="1200">
          <a:solidFill>
            <a:schemeClr val="tx1"/>
          </a:solidFill>
          <a:latin typeface="+mn-lt"/>
          <a:ea typeface="+mn-ea"/>
          <a:cs typeface="+mn-cs"/>
        </a:defRPr>
      </a:lvl1pPr>
      <a:lvl2pPr marL="1901934" indent="-815114" algn="l" rtl="0" eaLnBrk="1" latinLnBrk="0" hangingPunct="1">
        <a:spcBef>
          <a:spcPts val="1634"/>
        </a:spcBef>
        <a:buClr>
          <a:schemeClr val="accent1"/>
        </a:buClr>
        <a:buSzPct val="70000"/>
        <a:buFont typeface="Wingdings 2"/>
        <a:buChar char=""/>
        <a:defRPr kumimoji="0" sz="7700" kern="1200">
          <a:solidFill>
            <a:schemeClr val="tx1"/>
          </a:solidFill>
          <a:latin typeface="+mn-lt"/>
          <a:ea typeface="+mn-ea"/>
          <a:cs typeface="+mn-cs"/>
        </a:defRPr>
      </a:lvl2pPr>
      <a:lvl3pPr marL="2717048" indent="-679262" algn="l" rtl="0" eaLnBrk="1" latinLnBrk="0" hangingPunct="1">
        <a:spcBef>
          <a:spcPts val="1486"/>
        </a:spcBef>
        <a:buClr>
          <a:schemeClr val="accent2"/>
        </a:buClr>
        <a:buSzPct val="75000"/>
        <a:buFont typeface="Wingdings"/>
        <a:buChar char=""/>
        <a:defRPr kumimoji="0" sz="6800" kern="1200">
          <a:solidFill>
            <a:schemeClr val="tx1"/>
          </a:solidFill>
          <a:latin typeface="+mn-lt"/>
          <a:ea typeface="+mn-ea"/>
          <a:cs typeface="+mn-cs"/>
        </a:defRPr>
      </a:lvl3pPr>
      <a:lvl4pPr marL="4075572" indent="-679262" algn="l" rtl="0" eaLnBrk="1" latinLnBrk="0" hangingPunct="1">
        <a:spcBef>
          <a:spcPts val="1189"/>
        </a:spcBef>
        <a:buClr>
          <a:schemeClr val="accent3"/>
        </a:buClr>
        <a:buSzPct val="75000"/>
        <a:buFont typeface="Wingdings"/>
        <a:buChar char=""/>
        <a:defRPr kumimoji="0" sz="5900" kern="1200">
          <a:solidFill>
            <a:schemeClr val="tx1"/>
          </a:solidFill>
          <a:latin typeface="+mn-lt"/>
          <a:ea typeface="+mn-ea"/>
          <a:cs typeface="+mn-cs"/>
        </a:defRPr>
      </a:lvl4pPr>
      <a:lvl5pPr marL="5434096" indent="-679262" algn="l" rtl="0" eaLnBrk="1" latinLnBrk="0" hangingPunct="1">
        <a:spcBef>
          <a:spcPts val="1189"/>
        </a:spcBef>
        <a:buClr>
          <a:schemeClr val="accent4"/>
        </a:buClr>
        <a:buSzPct val="65000"/>
        <a:buFont typeface="Wingdings"/>
        <a:buChar char=""/>
        <a:defRPr kumimoji="0" sz="5900" kern="1200">
          <a:solidFill>
            <a:schemeClr val="tx1"/>
          </a:solidFill>
          <a:latin typeface="+mn-lt"/>
          <a:ea typeface="+mn-ea"/>
          <a:cs typeface="+mn-cs"/>
        </a:defRPr>
      </a:lvl5pPr>
      <a:lvl6pPr marL="6249211" indent="-679262" algn="l" rtl="0" eaLnBrk="1" latinLnBrk="0" hangingPunct="1">
        <a:spcBef>
          <a:spcPct val="20000"/>
        </a:spcBef>
        <a:buClr>
          <a:schemeClr val="accent1"/>
        </a:buClr>
        <a:buFont typeface="Wingdings"/>
        <a:buChar char="§"/>
        <a:defRPr kumimoji="0" sz="5300" kern="1200" baseline="0">
          <a:solidFill>
            <a:schemeClr val="tx1"/>
          </a:solidFill>
          <a:latin typeface="+mn-lt"/>
          <a:ea typeface="+mn-ea"/>
          <a:cs typeface="+mn-cs"/>
        </a:defRPr>
      </a:lvl6pPr>
      <a:lvl7pPr marL="7064325" indent="-679262" algn="l" rtl="0" eaLnBrk="1" latinLnBrk="0" hangingPunct="1">
        <a:spcBef>
          <a:spcPct val="20000"/>
        </a:spcBef>
        <a:buClr>
          <a:schemeClr val="accent2"/>
        </a:buClr>
        <a:buFont typeface="Wingdings"/>
        <a:buChar char="§"/>
        <a:defRPr kumimoji="0" sz="5300" kern="1200" baseline="0">
          <a:solidFill>
            <a:schemeClr val="tx1"/>
          </a:solidFill>
          <a:latin typeface="+mn-lt"/>
          <a:ea typeface="+mn-ea"/>
          <a:cs typeface="+mn-cs"/>
        </a:defRPr>
      </a:lvl7pPr>
      <a:lvl8pPr marL="7879440" indent="-679262" algn="l" rtl="0" eaLnBrk="1" latinLnBrk="0" hangingPunct="1">
        <a:spcBef>
          <a:spcPct val="20000"/>
        </a:spcBef>
        <a:buClr>
          <a:schemeClr val="accent3"/>
        </a:buClr>
        <a:buFont typeface="Wingdings"/>
        <a:buChar char="§"/>
        <a:defRPr kumimoji="0" sz="5300" kern="1200" baseline="0">
          <a:solidFill>
            <a:schemeClr val="tx1"/>
          </a:solidFill>
          <a:latin typeface="+mn-lt"/>
          <a:ea typeface="+mn-ea"/>
          <a:cs typeface="+mn-cs"/>
        </a:defRPr>
      </a:lvl8pPr>
      <a:lvl9pPr marL="8694554" indent="-679262" algn="l" rtl="0" eaLnBrk="1" latinLnBrk="0" hangingPunct="1">
        <a:spcBef>
          <a:spcPct val="20000"/>
        </a:spcBef>
        <a:buClr>
          <a:schemeClr val="accent4"/>
        </a:buClr>
        <a:buFont typeface="Wingdings"/>
        <a:buChar char="§"/>
        <a:defRPr kumimoji="0" sz="53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358524" algn="l" rtl="0" eaLnBrk="1" latinLnBrk="0" hangingPunct="1">
        <a:defRPr kumimoji="0" kern="1200">
          <a:solidFill>
            <a:schemeClr val="tx1"/>
          </a:solidFill>
          <a:latin typeface="+mn-lt"/>
          <a:ea typeface="+mn-ea"/>
          <a:cs typeface="+mn-cs"/>
        </a:defRPr>
      </a:lvl2pPr>
      <a:lvl3pPr marL="2717048" algn="l" rtl="0" eaLnBrk="1" latinLnBrk="0" hangingPunct="1">
        <a:defRPr kumimoji="0" kern="1200">
          <a:solidFill>
            <a:schemeClr val="tx1"/>
          </a:solidFill>
          <a:latin typeface="+mn-lt"/>
          <a:ea typeface="+mn-ea"/>
          <a:cs typeface="+mn-cs"/>
        </a:defRPr>
      </a:lvl3pPr>
      <a:lvl4pPr marL="4075572" algn="l" rtl="0" eaLnBrk="1" latinLnBrk="0" hangingPunct="1">
        <a:defRPr kumimoji="0" kern="1200">
          <a:solidFill>
            <a:schemeClr val="tx1"/>
          </a:solidFill>
          <a:latin typeface="+mn-lt"/>
          <a:ea typeface="+mn-ea"/>
          <a:cs typeface="+mn-cs"/>
        </a:defRPr>
      </a:lvl4pPr>
      <a:lvl5pPr marL="5434096" algn="l" rtl="0" eaLnBrk="1" latinLnBrk="0" hangingPunct="1">
        <a:defRPr kumimoji="0" kern="1200">
          <a:solidFill>
            <a:schemeClr val="tx1"/>
          </a:solidFill>
          <a:latin typeface="+mn-lt"/>
          <a:ea typeface="+mn-ea"/>
          <a:cs typeface="+mn-cs"/>
        </a:defRPr>
      </a:lvl5pPr>
      <a:lvl6pPr marL="6792620" algn="l" rtl="0" eaLnBrk="1" latinLnBrk="0" hangingPunct="1">
        <a:defRPr kumimoji="0" kern="1200">
          <a:solidFill>
            <a:schemeClr val="tx1"/>
          </a:solidFill>
          <a:latin typeface="+mn-lt"/>
          <a:ea typeface="+mn-ea"/>
          <a:cs typeface="+mn-cs"/>
        </a:defRPr>
      </a:lvl6pPr>
      <a:lvl7pPr marL="8151144" algn="l" rtl="0" eaLnBrk="1" latinLnBrk="0" hangingPunct="1">
        <a:defRPr kumimoji="0" kern="1200">
          <a:solidFill>
            <a:schemeClr val="tx1"/>
          </a:solidFill>
          <a:latin typeface="+mn-lt"/>
          <a:ea typeface="+mn-ea"/>
          <a:cs typeface="+mn-cs"/>
        </a:defRPr>
      </a:lvl7pPr>
      <a:lvl8pPr marL="9509669" algn="l" rtl="0" eaLnBrk="1" latinLnBrk="0" hangingPunct="1">
        <a:defRPr kumimoji="0" kern="1200">
          <a:solidFill>
            <a:schemeClr val="tx1"/>
          </a:solidFill>
          <a:latin typeface="+mn-lt"/>
          <a:ea typeface="+mn-ea"/>
          <a:cs typeface="+mn-cs"/>
        </a:defRPr>
      </a:lvl8pPr>
      <a:lvl9pPr marL="1086819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5.jp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14.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p:cNvSpPr>
            <a:spLocks noGrp="1"/>
          </p:cNvSpPr>
          <p:nvPr>
            <p:ph type="body" sz="quarter" idx="10"/>
          </p:nvPr>
        </p:nvSpPr>
        <p:spPr>
          <a:xfrm>
            <a:off x="565118" y="4493728"/>
            <a:ext cx="6285508" cy="5456368"/>
          </a:xfrm>
        </p:spPr>
        <p:txBody>
          <a:bodyPr/>
          <a:lstStyle/>
          <a:p>
            <a:r>
              <a:rPr lang="en-US" sz="2800" dirty="0" smtClean="0">
                <a:solidFill>
                  <a:srgbClr val="000002"/>
                </a:solidFill>
              </a:rPr>
              <a:t>Communist Hunt is based on the original game of Duck Hunt. The player is sent by Harry Truman to protect his or her country by defeating an army of Joseph Stalin clones. The clones fly across the screen, and several clones may be on the screen at once. Once the player kills a certain amount of clones, the game ends. The total duration of the game, as well as the player’s accuracy, are then displayed.</a:t>
            </a:r>
            <a:endParaRPr lang="en-US" sz="2800" dirty="0">
              <a:solidFill>
                <a:srgbClr val="000002"/>
              </a:solidFill>
            </a:endParaRPr>
          </a:p>
        </p:txBody>
      </p:sp>
      <p:sp>
        <p:nvSpPr>
          <p:cNvPr id="36" name="Text Placeholder 35"/>
          <p:cNvSpPr>
            <a:spLocks noGrp="1"/>
          </p:cNvSpPr>
          <p:nvPr>
            <p:ph type="body" sz="quarter" idx="11"/>
          </p:nvPr>
        </p:nvSpPr>
        <p:spPr>
          <a:xfrm>
            <a:off x="576464" y="3893158"/>
            <a:ext cx="6280547" cy="606730"/>
          </a:xfrm>
        </p:spPr>
        <p:txBody>
          <a:bodyPr/>
          <a:lstStyle/>
          <a:p>
            <a:r>
              <a:rPr lang="en-US" sz="3200" dirty="0" smtClean="0">
                <a:solidFill>
                  <a:srgbClr val="000002"/>
                </a:solidFill>
              </a:rPr>
              <a:t>Game Description</a:t>
            </a:r>
            <a:endParaRPr lang="en-US" sz="3200" dirty="0">
              <a:solidFill>
                <a:srgbClr val="000002"/>
              </a:solidFill>
            </a:endParaRPr>
          </a:p>
        </p:txBody>
      </p:sp>
      <p:sp>
        <p:nvSpPr>
          <p:cNvPr id="37" name="Text Placeholder 36"/>
          <p:cNvSpPr>
            <a:spLocks noGrp="1"/>
          </p:cNvSpPr>
          <p:nvPr>
            <p:ph type="body" sz="quarter" idx="19"/>
          </p:nvPr>
        </p:nvSpPr>
        <p:spPr>
          <a:xfrm>
            <a:off x="533400" y="12819993"/>
            <a:ext cx="6286500" cy="6587446"/>
          </a:xfrm>
        </p:spPr>
        <p:txBody>
          <a:bodyPr/>
          <a:lstStyle/>
          <a:p>
            <a:r>
              <a:rPr lang="en-US" sz="2800" dirty="0" smtClean="0">
                <a:solidFill>
                  <a:srgbClr val="000002"/>
                </a:solidFill>
              </a:rPr>
              <a:t>Our target users include anyone who wants to sit down for a little bit and play a simple, yet engaging game. The game does not last long, but the player must devote considerable focus to the game during that time in order to get a good score. </a:t>
            </a:r>
            <a:endParaRPr lang="en-US" sz="2800" dirty="0">
              <a:solidFill>
                <a:srgbClr val="000002"/>
              </a:solidFill>
            </a:endParaRPr>
          </a:p>
          <a:p>
            <a:r>
              <a:rPr lang="en-US" sz="2800" dirty="0" smtClean="0">
                <a:solidFill>
                  <a:srgbClr val="000002"/>
                </a:solidFill>
              </a:rPr>
              <a:t>In addition, our game is very much geared towards people who love simple shooter games. </a:t>
            </a:r>
            <a:r>
              <a:rPr lang="en-US" sz="2800" dirty="0" smtClean="0">
                <a:solidFill>
                  <a:srgbClr val="000002"/>
                </a:solidFill>
              </a:rPr>
              <a:t>Communist hunt can be played casually</a:t>
            </a:r>
            <a:r>
              <a:rPr lang="en-US" sz="2800" dirty="0" smtClean="0">
                <a:solidFill>
                  <a:srgbClr val="000002"/>
                </a:solidFill>
              </a:rPr>
              <a:t>, but can also be competitive. Players can challenge friends to beat their time or accuracy. </a:t>
            </a:r>
          </a:p>
        </p:txBody>
      </p:sp>
      <p:sp>
        <p:nvSpPr>
          <p:cNvPr id="38" name="Text Placeholder 37"/>
          <p:cNvSpPr>
            <a:spLocks noGrp="1"/>
          </p:cNvSpPr>
          <p:nvPr>
            <p:ph type="body" sz="quarter" idx="20"/>
          </p:nvPr>
        </p:nvSpPr>
        <p:spPr>
          <a:xfrm>
            <a:off x="533400" y="12205380"/>
            <a:ext cx="6281539" cy="606730"/>
          </a:xfrm>
        </p:spPr>
        <p:txBody>
          <a:bodyPr/>
          <a:lstStyle/>
          <a:p>
            <a:r>
              <a:rPr lang="en-US" sz="3200" dirty="0" smtClean="0">
                <a:solidFill>
                  <a:srgbClr val="000002"/>
                </a:solidFill>
              </a:rPr>
              <a:t>Target Users</a:t>
            </a:r>
            <a:endParaRPr lang="en-US" sz="3200" dirty="0">
              <a:solidFill>
                <a:srgbClr val="000002"/>
              </a:solidFill>
            </a:endParaRPr>
          </a:p>
        </p:txBody>
      </p:sp>
      <p:sp>
        <p:nvSpPr>
          <p:cNvPr id="39" name="Text Placeholder 38"/>
          <p:cNvSpPr>
            <a:spLocks noGrp="1"/>
          </p:cNvSpPr>
          <p:nvPr>
            <p:ph type="body" sz="quarter" idx="21"/>
          </p:nvPr>
        </p:nvSpPr>
        <p:spPr>
          <a:xfrm>
            <a:off x="7241977" y="4488877"/>
            <a:ext cx="6474023" cy="7610803"/>
          </a:xfrm>
        </p:spPr>
        <p:txBody>
          <a:bodyPr/>
          <a:lstStyle/>
          <a:p>
            <a:r>
              <a:rPr lang="en-US" sz="2800" dirty="0" smtClean="0">
                <a:solidFill>
                  <a:srgbClr val="000002"/>
                </a:solidFill>
              </a:rPr>
              <a:t>Our game currently contains four classes. </a:t>
            </a:r>
            <a:r>
              <a:rPr lang="en-US" sz="2800" dirty="0" err="1" smtClean="0">
                <a:solidFill>
                  <a:srgbClr val="000002"/>
                </a:solidFill>
              </a:rPr>
              <a:t>Background.java</a:t>
            </a:r>
            <a:r>
              <a:rPr lang="en-US" sz="2800" dirty="0" smtClean="0">
                <a:solidFill>
                  <a:srgbClr val="000002"/>
                </a:solidFill>
              </a:rPr>
              <a:t> is our client class that creates a new game as well as the </a:t>
            </a:r>
            <a:r>
              <a:rPr lang="en-US" sz="2800" dirty="0" err="1" smtClean="0">
                <a:solidFill>
                  <a:srgbClr val="000002"/>
                </a:solidFill>
              </a:rPr>
              <a:t>JFrame</a:t>
            </a:r>
            <a:r>
              <a:rPr lang="en-US" sz="2800" dirty="0" smtClean="0">
                <a:solidFill>
                  <a:srgbClr val="000002"/>
                </a:solidFill>
              </a:rPr>
              <a:t> for the game. </a:t>
            </a:r>
            <a:r>
              <a:rPr lang="en-US" sz="2800" dirty="0" err="1" smtClean="0">
                <a:solidFill>
                  <a:srgbClr val="000002"/>
                </a:solidFill>
              </a:rPr>
              <a:t>Game.java</a:t>
            </a:r>
            <a:r>
              <a:rPr lang="en-US" sz="2800" dirty="0" smtClean="0">
                <a:solidFill>
                  <a:srgbClr val="000002"/>
                </a:solidFill>
              </a:rPr>
              <a:t> is the class that does most of the work. This class deals with the spawning of the Stalin clones, the AI movements of the clones, and the hit detection when the mouse is clicked. </a:t>
            </a:r>
            <a:r>
              <a:rPr lang="en-US" sz="2800" dirty="0">
                <a:solidFill>
                  <a:srgbClr val="000002"/>
                </a:solidFill>
              </a:rPr>
              <a:t>T</a:t>
            </a:r>
            <a:r>
              <a:rPr lang="en-US" sz="2800" dirty="0" smtClean="0">
                <a:solidFill>
                  <a:srgbClr val="000002"/>
                </a:solidFill>
              </a:rPr>
              <a:t>he Stalin.java class constructs the individual Stalin objects, and the Menu.java class creates the menu image before and after the game. Aside from these four classes, our game extends/implements the following default classes: </a:t>
            </a:r>
            <a:r>
              <a:rPr lang="en-US" sz="2800" dirty="0" err="1" smtClean="0">
                <a:solidFill>
                  <a:srgbClr val="000002"/>
                </a:solidFill>
              </a:rPr>
              <a:t>JPanel</a:t>
            </a:r>
            <a:r>
              <a:rPr lang="en-US" sz="2800" dirty="0" smtClean="0">
                <a:solidFill>
                  <a:srgbClr val="000002"/>
                </a:solidFill>
              </a:rPr>
              <a:t>, </a:t>
            </a:r>
            <a:r>
              <a:rPr lang="en-US" sz="2800" dirty="0" err="1" smtClean="0">
                <a:solidFill>
                  <a:srgbClr val="000002"/>
                </a:solidFill>
              </a:rPr>
              <a:t>ActionListener</a:t>
            </a:r>
            <a:r>
              <a:rPr lang="en-US" sz="2800" dirty="0" smtClean="0">
                <a:solidFill>
                  <a:srgbClr val="000002"/>
                </a:solidFill>
              </a:rPr>
              <a:t>, and </a:t>
            </a:r>
            <a:r>
              <a:rPr lang="en-US" sz="2800" dirty="0" err="1" smtClean="0">
                <a:solidFill>
                  <a:srgbClr val="000002"/>
                </a:solidFill>
              </a:rPr>
              <a:t>MouseListener</a:t>
            </a:r>
            <a:r>
              <a:rPr lang="en-US" sz="2800" dirty="0" smtClean="0">
                <a:solidFill>
                  <a:srgbClr val="000002"/>
                </a:solidFill>
              </a:rPr>
              <a:t>.</a:t>
            </a:r>
            <a:endParaRPr lang="en-US" sz="2800" dirty="0">
              <a:solidFill>
                <a:srgbClr val="000002"/>
              </a:solidFill>
            </a:endParaRPr>
          </a:p>
        </p:txBody>
      </p:sp>
      <p:sp>
        <p:nvSpPr>
          <p:cNvPr id="40" name="Text Placeholder 39"/>
          <p:cNvSpPr>
            <a:spLocks noGrp="1"/>
          </p:cNvSpPr>
          <p:nvPr>
            <p:ph type="body" sz="quarter" idx="22"/>
          </p:nvPr>
        </p:nvSpPr>
        <p:spPr>
          <a:xfrm>
            <a:off x="7241978" y="3893158"/>
            <a:ext cx="12950031" cy="606730"/>
          </a:xfrm>
        </p:spPr>
        <p:txBody>
          <a:bodyPr/>
          <a:lstStyle/>
          <a:p>
            <a:r>
              <a:rPr lang="en-US" sz="3200" dirty="0" smtClean="0">
                <a:solidFill>
                  <a:srgbClr val="000002"/>
                </a:solidFill>
              </a:rPr>
              <a:t>Code Structure and Data Structure</a:t>
            </a:r>
            <a:endParaRPr lang="en-US" sz="3200" dirty="0">
              <a:solidFill>
                <a:srgbClr val="000002"/>
              </a:solidFill>
            </a:endParaRPr>
          </a:p>
        </p:txBody>
      </p:sp>
      <p:sp>
        <p:nvSpPr>
          <p:cNvPr id="41" name="Text Placeholder 40"/>
          <p:cNvSpPr>
            <a:spLocks noGrp="1"/>
          </p:cNvSpPr>
          <p:nvPr>
            <p:ph type="body" sz="quarter" idx="23"/>
          </p:nvPr>
        </p:nvSpPr>
        <p:spPr>
          <a:xfrm>
            <a:off x="7241978" y="13381219"/>
            <a:ext cx="12950031" cy="6318142"/>
          </a:xfrm>
        </p:spPr>
        <p:txBody>
          <a:bodyPr/>
          <a:lstStyle/>
          <a:p>
            <a:r>
              <a:rPr lang="en-US" sz="2800" dirty="0" smtClean="0">
                <a:solidFill>
                  <a:srgbClr val="000002"/>
                </a:solidFill>
              </a:rPr>
              <a:t>Once we decided to create this game, the first thing we did was go through a tutorial of how to make the game “Pong” because the basic principles of both games are similar. After that, we made our code structure plan and began to write the game code, with the simpler parts coming first. One area we struggled with at first was using basic graphics. We resorted to the textbook and test code a lot, which slowed our game development. When we reached our first evaluation, we had been working on six classes, and we thought we were close to finishing the rough state of the game. However, we realized that we had too many classes, which made it difficult and confusing to connect all of the pieces. Eventually, we decided that we didn’t need several of the classes. We ended up removing the class we spent the most time on, and simply implemented an interface to solve the problem. After we completed the very basic state of the game, we started to work on adding simple features to improve it, such as a score counter and a game menu.</a:t>
            </a:r>
            <a:endParaRPr lang="en-US" sz="2800" dirty="0">
              <a:solidFill>
                <a:srgbClr val="000002"/>
              </a:solidFill>
            </a:endParaRPr>
          </a:p>
        </p:txBody>
      </p:sp>
      <p:sp>
        <p:nvSpPr>
          <p:cNvPr id="42" name="Text Placeholder 41"/>
          <p:cNvSpPr>
            <a:spLocks noGrp="1"/>
          </p:cNvSpPr>
          <p:nvPr>
            <p:ph type="body" sz="quarter" idx="24"/>
          </p:nvPr>
        </p:nvSpPr>
        <p:spPr>
          <a:xfrm>
            <a:off x="7241976" y="12806051"/>
            <a:ext cx="12950031" cy="606730"/>
          </a:xfrm>
        </p:spPr>
        <p:txBody>
          <a:bodyPr/>
          <a:lstStyle/>
          <a:p>
            <a:r>
              <a:rPr lang="en-US" sz="3200" dirty="0" smtClean="0">
                <a:solidFill>
                  <a:srgbClr val="000002"/>
                </a:solidFill>
              </a:rPr>
              <a:t>Work Process</a:t>
            </a:r>
            <a:endParaRPr lang="en-US" sz="3200" dirty="0">
              <a:solidFill>
                <a:srgbClr val="000002"/>
              </a:solidFill>
            </a:endParaRPr>
          </a:p>
        </p:txBody>
      </p:sp>
      <p:sp>
        <p:nvSpPr>
          <p:cNvPr id="43" name="Text Placeholder 42"/>
          <p:cNvSpPr>
            <a:spLocks noGrp="1"/>
          </p:cNvSpPr>
          <p:nvPr>
            <p:ph type="body" sz="quarter" idx="25"/>
          </p:nvPr>
        </p:nvSpPr>
        <p:spPr>
          <a:xfrm>
            <a:off x="20565960" y="3893158"/>
            <a:ext cx="6279386" cy="606730"/>
          </a:xfrm>
        </p:spPr>
        <p:txBody>
          <a:bodyPr/>
          <a:lstStyle/>
          <a:p>
            <a:r>
              <a:rPr lang="en-US" sz="3200" dirty="0" smtClean="0">
                <a:solidFill>
                  <a:srgbClr val="000002"/>
                </a:solidFill>
              </a:rPr>
              <a:t>Challenges</a:t>
            </a:r>
            <a:endParaRPr lang="en-US" sz="3200" dirty="0">
              <a:solidFill>
                <a:srgbClr val="000002"/>
              </a:solidFill>
            </a:endParaRPr>
          </a:p>
        </p:txBody>
      </p:sp>
      <p:sp>
        <p:nvSpPr>
          <p:cNvPr id="44" name="Text Placeholder 43"/>
          <p:cNvSpPr>
            <a:spLocks noGrp="1"/>
          </p:cNvSpPr>
          <p:nvPr>
            <p:ph type="body" sz="quarter" idx="26"/>
          </p:nvPr>
        </p:nvSpPr>
        <p:spPr>
          <a:xfrm>
            <a:off x="20565960" y="4493728"/>
            <a:ext cx="6279386" cy="3732819"/>
          </a:xfrm>
        </p:spPr>
        <p:txBody>
          <a:bodyPr/>
          <a:lstStyle/>
          <a:p>
            <a:r>
              <a:rPr lang="en-US" sz="2800" dirty="0" smtClean="0">
                <a:solidFill>
                  <a:srgbClr val="000002"/>
                </a:solidFill>
              </a:rPr>
              <a:t>One of the big challenges we had was deciding how to structure our code. At first, we tried to use too many classes, and had a hard time using them all in conjunction with each other. We also spent a lot of time dealing with the AI movements of the Stalin clones.</a:t>
            </a:r>
            <a:endParaRPr lang="en-US" sz="2800" dirty="0">
              <a:solidFill>
                <a:srgbClr val="000002"/>
              </a:solidFill>
            </a:endParaRPr>
          </a:p>
        </p:txBody>
      </p:sp>
      <p:sp>
        <p:nvSpPr>
          <p:cNvPr id="45" name="Text Placeholder 44"/>
          <p:cNvSpPr>
            <a:spLocks noGrp="1"/>
          </p:cNvSpPr>
          <p:nvPr>
            <p:ph type="body" sz="quarter" idx="27"/>
          </p:nvPr>
        </p:nvSpPr>
        <p:spPr>
          <a:xfrm>
            <a:off x="20565960" y="8649267"/>
            <a:ext cx="6279386" cy="606730"/>
          </a:xfrm>
        </p:spPr>
        <p:txBody>
          <a:bodyPr/>
          <a:lstStyle/>
          <a:p>
            <a:r>
              <a:rPr lang="en-US" sz="3200" dirty="0" smtClean="0">
                <a:solidFill>
                  <a:srgbClr val="000002"/>
                </a:solidFill>
              </a:rPr>
              <a:t>What’s Next?</a:t>
            </a:r>
            <a:endParaRPr lang="en-US" sz="3200" dirty="0">
              <a:solidFill>
                <a:srgbClr val="000002"/>
              </a:solidFill>
            </a:endParaRPr>
          </a:p>
        </p:txBody>
      </p:sp>
      <p:sp>
        <p:nvSpPr>
          <p:cNvPr id="46" name="Text Placeholder 45"/>
          <p:cNvSpPr>
            <a:spLocks noGrp="1"/>
          </p:cNvSpPr>
          <p:nvPr>
            <p:ph type="body" sz="quarter" idx="28"/>
          </p:nvPr>
        </p:nvSpPr>
        <p:spPr>
          <a:xfrm>
            <a:off x="20565961" y="9173635"/>
            <a:ext cx="6282531" cy="5887255"/>
          </a:xfrm>
        </p:spPr>
        <p:txBody>
          <a:bodyPr/>
          <a:lstStyle/>
          <a:p>
            <a:r>
              <a:rPr lang="en-US" sz="2800" dirty="0" smtClean="0">
                <a:solidFill>
                  <a:srgbClr val="000002"/>
                </a:solidFill>
              </a:rPr>
              <a:t>We feel there are certain aspects of the game that can be improved over time. Some ideas we had included: having the ability to choose between different characters, quality sound effects, and adding different modes to our game. These are some of the things we can work on in the future if we choose to continue this project. We have learned a lot from creating this game, and we can use these skills to create different games as well.</a:t>
            </a:r>
            <a:endParaRPr lang="en-US" sz="2800" dirty="0">
              <a:solidFill>
                <a:srgbClr val="000002"/>
              </a:solidFill>
            </a:endParaRPr>
          </a:p>
        </p:txBody>
      </p:sp>
      <p:sp>
        <p:nvSpPr>
          <p:cNvPr id="47" name="Text Placeholder 46"/>
          <p:cNvSpPr>
            <a:spLocks noGrp="1"/>
          </p:cNvSpPr>
          <p:nvPr>
            <p:ph type="body" sz="quarter" idx="29"/>
          </p:nvPr>
        </p:nvSpPr>
        <p:spPr>
          <a:xfrm>
            <a:off x="20565960" y="15614186"/>
            <a:ext cx="6279386" cy="606730"/>
          </a:xfrm>
        </p:spPr>
        <p:txBody>
          <a:bodyPr/>
          <a:lstStyle/>
          <a:p>
            <a:r>
              <a:rPr lang="en-US" sz="3200" dirty="0" smtClean="0">
                <a:solidFill>
                  <a:srgbClr val="000002"/>
                </a:solidFill>
              </a:rPr>
              <a:t>Project Tagline</a:t>
            </a:r>
            <a:endParaRPr lang="en-US" sz="3200" dirty="0">
              <a:solidFill>
                <a:srgbClr val="000002"/>
              </a:solidFill>
            </a:endParaRPr>
          </a:p>
        </p:txBody>
      </p:sp>
      <p:sp>
        <p:nvSpPr>
          <p:cNvPr id="49" name="Text Placeholder 48"/>
          <p:cNvSpPr>
            <a:spLocks noGrp="1"/>
          </p:cNvSpPr>
          <p:nvPr>
            <p:ph type="body" sz="quarter" idx="31"/>
          </p:nvPr>
        </p:nvSpPr>
        <p:spPr/>
        <p:txBody>
          <a:bodyPr/>
          <a:lstStyle/>
          <a:p>
            <a:r>
              <a:rPr lang="en-US" b="1" dirty="0" smtClean="0">
                <a:solidFill>
                  <a:srgbClr val="000002"/>
                </a:solidFill>
              </a:rPr>
              <a:t>Communist Hunt</a:t>
            </a:r>
            <a:endParaRPr lang="en-US" b="1" dirty="0">
              <a:solidFill>
                <a:srgbClr val="000002"/>
              </a:solidFill>
            </a:endParaRPr>
          </a:p>
        </p:txBody>
      </p:sp>
      <p:sp>
        <p:nvSpPr>
          <p:cNvPr id="50" name="Text Placeholder 49"/>
          <p:cNvSpPr>
            <a:spLocks noGrp="1"/>
          </p:cNvSpPr>
          <p:nvPr>
            <p:ph type="body" sz="quarter" idx="32"/>
          </p:nvPr>
        </p:nvSpPr>
        <p:spPr/>
        <p:txBody>
          <a:bodyPr/>
          <a:lstStyle/>
          <a:p>
            <a:r>
              <a:rPr lang="en-US" dirty="0" smtClean="0">
                <a:solidFill>
                  <a:srgbClr val="000002"/>
                </a:solidFill>
              </a:rPr>
              <a:t>Cooper Chia, Griffin Craft, Noah Weiss</a:t>
            </a:r>
            <a:endParaRPr lang="en-US" dirty="0">
              <a:solidFill>
                <a:srgbClr val="000002"/>
              </a:solidFill>
            </a:endParaRPr>
          </a:p>
        </p:txBody>
      </p:sp>
      <p:sp>
        <p:nvSpPr>
          <p:cNvPr id="51" name="Text Placeholder 50"/>
          <p:cNvSpPr>
            <a:spLocks noGrp="1"/>
          </p:cNvSpPr>
          <p:nvPr>
            <p:ph type="body" sz="quarter" idx="33"/>
          </p:nvPr>
        </p:nvSpPr>
        <p:spPr/>
        <p:txBody>
          <a:bodyPr/>
          <a:lstStyle/>
          <a:p>
            <a:r>
              <a:rPr lang="en-US" dirty="0" smtClean="0">
                <a:solidFill>
                  <a:srgbClr val="000002"/>
                </a:solidFill>
              </a:rPr>
              <a:t>Computer Science, Roosevelt High School, Seattle, WA</a:t>
            </a:r>
            <a:endParaRPr lang="en-US" dirty="0">
              <a:solidFill>
                <a:srgbClr val="000002"/>
              </a:solidFill>
            </a:endParaRPr>
          </a:p>
        </p:txBody>
      </p:sp>
      <p:graphicFrame>
        <p:nvGraphicFramePr>
          <p:cNvPr id="2" name="Diagram 1"/>
          <p:cNvGraphicFramePr/>
          <p:nvPr>
            <p:extLst>
              <p:ext uri="{D42A27DB-BD31-4B8C-83A1-F6EECF244321}">
                <p14:modId xmlns:p14="http://schemas.microsoft.com/office/powerpoint/2010/main" val="2725584962"/>
              </p:ext>
            </p:extLst>
          </p:nvPr>
        </p:nvGraphicFramePr>
        <p:xfrm>
          <a:off x="14020800" y="4953000"/>
          <a:ext cx="5410200" cy="754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18669000" y="7924800"/>
            <a:ext cx="0" cy="27432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15443200" y="7010400"/>
            <a:ext cx="711200" cy="4826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7297400" y="5810250"/>
            <a:ext cx="0" cy="6477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 name="Diagram 2"/>
          <p:cNvGraphicFramePr/>
          <p:nvPr>
            <p:extLst>
              <p:ext uri="{D42A27DB-BD31-4B8C-83A1-F6EECF244321}">
                <p14:modId xmlns:p14="http://schemas.microsoft.com/office/powerpoint/2010/main" val="2786249803"/>
              </p:ext>
            </p:extLst>
          </p:nvPr>
        </p:nvGraphicFramePr>
        <p:xfrm>
          <a:off x="21412200" y="16078200"/>
          <a:ext cx="4876800" cy="2819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30" name="Straight Arrow Connector 29"/>
          <p:cNvCxnSpPr/>
          <p:nvPr/>
        </p:nvCxnSpPr>
        <p:spPr>
          <a:xfrm flipV="1">
            <a:off x="17754600" y="7696200"/>
            <a:ext cx="0" cy="1905000"/>
          </a:xfrm>
          <a:prstGeom prst="straightConnector1">
            <a:avLst/>
          </a:prstGeom>
          <a:ln>
            <a:solidFill>
              <a:srgbClr val="000002"/>
            </a:solidFill>
            <a:tailEnd type="arrow"/>
          </a:ln>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312" y="114300"/>
            <a:ext cx="2358887" cy="2712720"/>
          </a:xfrm>
          <a:prstGeom prst="rect">
            <a:avLst/>
          </a:prstGeom>
        </p:spPr>
      </p:pic>
      <p:pic>
        <p:nvPicPr>
          <p:cNvPr id="6" name="Picture 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4003000" y="114300"/>
            <a:ext cx="2667000" cy="2743200"/>
          </a:xfrm>
          <a:prstGeom prst="rect">
            <a:avLst/>
          </a:prstGeom>
        </p:spPr>
      </p:pic>
      <p:pic>
        <p:nvPicPr>
          <p:cNvPr id="8194" name="Picture 2" descr="C:\Users\ROS_CR~1\AppData\Local\Temp\ScreenClip.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09800" y="10079421"/>
            <a:ext cx="286323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174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osterPresentation-RooseveltAPCS-AY201314">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lIns="56594" tIns="28298" rIns="56594" bIns="28298" anchor="t" anchorCtr="1">
        <a:normAutofit fontScale="92500" lnSpcReduction="10000"/>
      </a:bodyPr>
      <a:lstStyle>
        <a:defPPr defTabSz="914400">
          <a:defRPr dirty="0" smtClean="0">
            <a:solidFill>
              <a:schemeClr val="tx2"/>
            </a:solidFill>
          </a:defRPr>
        </a:defPPr>
      </a:lstStyle>
    </a:txDef>
  </a:objectDefaults>
  <a:extraClrSchemeLst/>
</a:theme>
</file>

<file path=ppt/theme/theme2.xml><?xml version="1.0" encoding="utf-8"?>
<a:theme xmlns:a="http://schemas.openxmlformats.org/drawingml/2006/main" name="22x30 Four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22x30 Three Column">
  <a:themeElements>
    <a:clrScheme name="RooseveltCS">
      <a:dk1>
        <a:srgbClr val="FFB51B"/>
      </a:dk1>
      <a:lt1>
        <a:srgbClr val="E8F1DE"/>
      </a:lt1>
      <a:dk2>
        <a:srgbClr val="69933D"/>
      </a:dk2>
      <a:lt2>
        <a:srgbClr val="FFF6E4"/>
      </a:lt2>
      <a:accent1>
        <a:srgbClr val="FFD479"/>
      </a:accent1>
      <a:accent2>
        <a:srgbClr val="8CBB5B"/>
      </a:accent2>
      <a:accent3>
        <a:srgbClr val="FFE5AE"/>
      </a:accent3>
      <a:accent4>
        <a:srgbClr val="BAD69C"/>
      </a:accent4>
      <a:accent5>
        <a:srgbClr val="FFEDC9"/>
      </a:accent5>
      <a:accent6>
        <a:srgbClr val="D1E3BD"/>
      </a:accent6>
      <a:hlink>
        <a:srgbClr val="FFB51B"/>
      </a:hlink>
      <a:folHlink>
        <a:srgbClr val="8CBA5A"/>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PosterPresentation-RooseveltAPCS-AY201314</Template>
  <TotalTime>263</TotalTime>
  <Words>696</Words>
  <Application>Microsoft Office PowerPoint</Application>
  <PresentationFormat>Custom</PresentationFormat>
  <Paragraphs>24</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PosterPresentation-RooseveltAPCS-AY201314</vt:lpstr>
      <vt:lpstr>22x30 Four Column</vt:lpstr>
      <vt:lpstr>22x30 Three Column</vt:lpstr>
      <vt:lpstr>Image</vt:lpstr>
      <vt:lpstr>PowerPoint Presentation</vt:lpstr>
    </vt:vector>
  </TitlesOfParts>
  <Company>Seattle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 2018 10 Chia, Cooper R 08109531</dc:creator>
  <cp:lastModifiedBy>ROS 2018 10 Chia, Cooper R 08109531</cp:lastModifiedBy>
  <cp:revision>28</cp:revision>
  <dcterms:created xsi:type="dcterms:W3CDTF">2016-05-31T19:41:19Z</dcterms:created>
  <dcterms:modified xsi:type="dcterms:W3CDTF">2016-06-07T20:19:53Z</dcterms:modified>
</cp:coreProperties>
</file>