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4" d="100"/>
          <a:sy n="34" d="100"/>
        </p:scale>
        <p:origin x="-210" y="-90"/>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10"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11"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12"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13"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5456368"/>
          </a:xfrm>
        </p:spPr>
        <p:txBody>
          <a:bodyPr/>
          <a:lstStyle/>
          <a:p>
            <a:r>
              <a:rPr lang="en-US" sz="2800" dirty="0" smtClean="0">
                <a:solidFill>
                  <a:srgbClr val="002060"/>
                </a:solidFill>
              </a:rPr>
              <a:t>Communist Hunt is based on the original game of Duck Hunt. The player is sent by Harry Truman to protect his or her country by defeating an army of Joseph Stalin clones. The clones fly across the screen, and several clones may be on the screen at once. Once the player kills a certain amount of clones, the game ends. The total duration of the game, as well as the player’s accuracy, are then displayed.</a:t>
            </a:r>
            <a:endParaRPr lang="en-US" sz="2800" dirty="0">
              <a:solidFill>
                <a:srgbClr val="002060"/>
              </a:solidFill>
            </a:endParaRPr>
          </a:p>
        </p:txBody>
      </p:sp>
      <p:sp>
        <p:nvSpPr>
          <p:cNvPr id="36" name="Text Placeholder 35"/>
          <p:cNvSpPr>
            <a:spLocks noGrp="1"/>
          </p:cNvSpPr>
          <p:nvPr>
            <p:ph type="body" sz="quarter" idx="11"/>
          </p:nvPr>
        </p:nvSpPr>
        <p:spPr>
          <a:xfrm>
            <a:off x="576464" y="3893158"/>
            <a:ext cx="6280547" cy="606730"/>
          </a:xfrm>
        </p:spPr>
        <p:txBody>
          <a:bodyPr/>
          <a:lstStyle/>
          <a:p>
            <a:r>
              <a:rPr lang="en-US" sz="3200" dirty="0" smtClean="0">
                <a:solidFill>
                  <a:srgbClr val="002060"/>
                </a:solidFill>
              </a:rPr>
              <a:t>Game Description</a:t>
            </a:r>
            <a:endParaRPr lang="en-US" sz="3200" dirty="0">
              <a:solidFill>
                <a:srgbClr val="002060"/>
              </a:solidFill>
            </a:endParaRPr>
          </a:p>
        </p:txBody>
      </p:sp>
      <p:sp>
        <p:nvSpPr>
          <p:cNvPr id="37" name="Text Placeholder 36"/>
          <p:cNvSpPr>
            <a:spLocks noGrp="1"/>
          </p:cNvSpPr>
          <p:nvPr>
            <p:ph type="body" sz="quarter" idx="19"/>
          </p:nvPr>
        </p:nvSpPr>
        <p:spPr>
          <a:xfrm>
            <a:off x="533400" y="11049000"/>
            <a:ext cx="6286500" cy="6587446"/>
          </a:xfrm>
        </p:spPr>
        <p:txBody>
          <a:bodyPr/>
          <a:lstStyle/>
          <a:p>
            <a:r>
              <a:rPr lang="en-US" sz="2800" dirty="0" smtClean="0">
                <a:solidFill>
                  <a:srgbClr val="002060"/>
                </a:solidFill>
              </a:rPr>
              <a:t>Our target users include anyone who wants to sit down for a little bit and play a simple, yet engaging game. The game does not last long, but the player must devote considerable focus to the game during that time in order to get a good </a:t>
            </a:r>
            <a:r>
              <a:rPr lang="en-US" sz="2800" dirty="0" smtClean="0">
                <a:solidFill>
                  <a:srgbClr val="002060"/>
                </a:solidFill>
              </a:rPr>
              <a:t>score</a:t>
            </a:r>
            <a:r>
              <a:rPr lang="en-US" sz="2800" dirty="0" smtClean="0">
                <a:solidFill>
                  <a:srgbClr val="002060"/>
                </a:solidFill>
              </a:rPr>
              <a:t>. </a:t>
            </a:r>
            <a:endParaRPr lang="en-US" sz="2800" dirty="0">
              <a:solidFill>
                <a:srgbClr val="002060"/>
              </a:solidFill>
            </a:endParaRPr>
          </a:p>
          <a:p>
            <a:r>
              <a:rPr lang="en-US" sz="2800" dirty="0" smtClean="0">
                <a:solidFill>
                  <a:srgbClr val="002060"/>
                </a:solidFill>
              </a:rPr>
              <a:t>In addition, our game is very much geared towards people who love simple shooter games. Communist Hunt is a game you can play casually, but can also be competitive. Players can challenge friends to beat their time or accuracy. </a:t>
            </a:r>
          </a:p>
        </p:txBody>
      </p:sp>
      <p:sp>
        <p:nvSpPr>
          <p:cNvPr id="38" name="Text Placeholder 37"/>
          <p:cNvSpPr>
            <a:spLocks noGrp="1"/>
          </p:cNvSpPr>
          <p:nvPr>
            <p:ph type="body" sz="quarter" idx="20"/>
          </p:nvPr>
        </p:nvSpPr>
        <p:spPr>
          <a:xfrm>
            <a:off x="609600" y="10439400"/>
            <a:ext cx="6281539" cy="606730"/>
          </a:xfrm>
        </p:spPr>
        <p:txBody>
          <a:bodyPr/>
          <a:lstStyle/>
          <a:p>
            <a:r>
              <a:rPr lang="en-US" sz="3200" dirty="0" smtClean="0">
                <a:solidFill>
                  <a:srgbClr val="002060"/>
                </a:solidFill>
              </a:rPr>
              <a:t>Target Users</a:t>
            </a:r>
            <a:endParaRPr lang="en-US" sz="3200" dirty="0">
              <a:solidFill>
                <a:srgbClr val="002060"/>
              </a:solidFill>
            </a:endParaRPr>
          </a:p>
        </p:txBody>
      </p:sp>
      <p:sp>
        <p:nvSpPr>
          <p:cNvPr id="39" name="Text Placeholder 38"/>
          <p:cNvSpPr>
            <a:spLocks noGrp="1"/>
          </p:cNvSpPr>
          <p:nvPr>
            <p:ph type="body" sz="quarter" idx="21"/>
          </p:nvPr>
        </p:nvSpPr>
        <p:spPr>
          <a:xfrm>
            <a:off x="7241977" y="4488877"/>
            <a:ext cx="6474023" cy="716608"/>
          </a:xfrm>
        </p:spPr>
        <p:txBody>
          <a:bodyPr/>
          <a:lstStyle/>
          <a:p>
            <a:endParaRPr lang="en-US" sz="2800" dirty="0">
              <a:solidFill>
                <a:srgbClr val="002060"/>
              </a:solidFill>
            </a:endParaRPr>
          </a:p>
        </p:txBody>
      </p:sp>
      <p:sp>
        <p:nvSpPr>
          <p:cNvPr id="40" name="Text Placeholder 39"/>
          <p:cNvSpPr>
            <a:spLocks noGrp="1"/>
          </p:cNvSpPr>
          <p:nvPr>
            <p:ph type="body" sz="quarter" idx="22"/>
          </p:nvPr>
        </p:nvSpPr>
        <p:spPr>
          <a:xfrm>
            <a:off x="7241978" y="3893158"/>
            <a:ext cx="12950031" cy="606730"/>
          </a:xfrm>
        </p:spPr>
        <p:txBody>
          <a:bodyPr/>
          <a:lstStyle/>
          <a:p>
            <a:r>
              <a:rPr lang="en-US" sz="3200" dirty="0" smtClean="0">
                <a:solidFill>
                  <a:srgbClr val="002060"/>
                </a:solidFill>
              </a:rPr>
              <a:t>Code Structure and Data Structure</a:t>
            </a:r>
            <a:endParaRPr lang="en-US" sz="3200" dirty="0">
              <a:solidFill>
                <a:srgbClr val="002060"/>
              </a:solidFill>
            </a:endParaRPr>
          </a:p>
        </p:txBody>
      </p:sp>
      <p:sp>
        <p:nvSpPr>
          <p:cNvPr id="41" name="Text Placeholder 40"/>
          <p:cNvSpPr>
            <a:spLocks noGrp="1"/>
          </p:cNvSpPr>
          <p:nvPr>
            <p:ph type="body" sz="quarter" idx="23"/>
          </p:nvPr>
        </p:nvSpPr>
        <p:spPr/>
        <p:txBody>
          <a:bodyPr/>
          <a:lstStyle/>
          <a:p>
            <a:endParaRPr lang="en-US"/>
          </a:p>
        </p:txBody>
      </p:sp>
      <p:sp>
        <p:nvSpPr>
          <p:cNvPr id="42" name="Text Placeholder 41"/>
          <p:cNvSpPr>
            <a:spLocks noGrp="1"/>
          </p:cNvSpPr>
          <p:nvPr>
            <p:ph type="body" sz="quarter" idx="24"/>
          </p:nvPr>
        </p:nvSpPr>
        <p:spPr/>
        <p:txBody>
          <a:bodyPr/>
          <a:lstStyle/>
          <a:p>
            <a:endParaRPr lang="en-US"/>
          </a:p>
        </p:txBody>
      </p:sp>
      <p:sp>
        <p:nvSpPr>
          <p:cNvPr id="43" name="Text Placeholder 42"/>
          <p:cNvSpPr>
            <a:spLocks noGrp="1"/>
          </p:cNvSpPr>
          <p:nvPr>
            <p:ph type="body" sz="quarter" idx="25"/>
          </p:nvPr>
        </p:nvSpPr>
        <p:spPr>
          <a:xfrm>
            <a:off x="20565960" y="3893158"/>
            <a:ext cx="6279386" cy="606730"/>
          </a:xfrm>
        </p:spPr>
        <p:txBody>
          <a:bodyPr/>
          <a:lstStyle/>
          <a:p>
            <a:r>
              <a:rPr lang="en-US" sz="3200" dirty="0" smtClean="0">
                <a:solidFill>
                  <a:srgbClr val="002060"/>
                </a:solidFill>
              </a:rPr>
              <a:t>Challenges</a:t>
            </a:r>
            <a:endParaRPr lang="en-US" sz="3200" dirty="0">
              <a:solidFill>
                <a:srgbClr val="002060"/>
              </a:solidFill>
            </a:endParaRPr>
          </a:p>
        </p:txBody>
      </p:sp>
      <p:sp>
        <p:nvSpPr>
          <p:cNvPr id="44" name="Text Placeholder 43"/>
          <p:cNvSpPr>
            <a:spLocks noGrp="1"/>
          </p:cNvSpPr>
          <p:nvPr>
            <p:ph type="body" sz="quarter" idx="26"/>
          </p:nvPr>
        </p:nvSpPr>
        <p:spPr>
          <a:xfrm>
            <a:off x="20565960" y="4493728"/>
            <a:ext cx="6279386" cy="3732819"/>
          </a:xfrm>
        </p:spPr>
        <p:txBody>
          <a:bodyPr/>
          <a:lstStyle/>
          <a:p>
            <a:r>
              <a:rPr lang="en-US" sz="2800" dirty="0" smtClean="0">
                <a:solidFill>
                  <a:srgbClr val="002060"/>
                </a:solidFill>
              </a:rPr>
              <a:t>One of the big challenges we had was deciding how to structure our code. At first, we tried to use too many classes, and had a hard time using them all in conjunction with each other. We also spent a lot of time dealing with the AI movements of the Stalin clones.</a:t>
            </a:r>
            <a:endParaRPr lang="en-US" sz="2800" dirty="0">
              <a:solidFill>
                <a:srgbClr val="002060"/>
              </a:solidFill>
            </a:endParaRPr>
          </a:p>
        </p:txBody>
      </p:sp>
      <p:sp>
        <p:nvSpPr>
          <p:cNvPr id="45" name="Text Placeholder 44"/>
          <p:cNvSpPr>
            <a:spLocks noGrp="1"/>
          </p:cNvSpPr>
          <p:nvPr>
            <p:ph type="body" sz="quarter" idx="27"/>
          </p:nvPr>
        </p:nvSpPr>
        <p:spPr>
          <a:xfrm>
            <a:off x="20565960" y="8649267"/>
            <a:ext cx="6279386" cy="606730"/>
          </a:xfrm>
        </p:spPr>
        <p:txBody>
          <a:bodyPr/>
          <a:lstStyle/>
          <a:p>
            <a:r>
              <a:rPr lang="en-US" sz="3200" dirty="0" smtClean="0">
                <a:solidFill>
                  <a:srgbClr val="002060"/>
                </a:solidFill>
              </a:rPr>
              <a:t>What’s Next?</a:t>
            </a:r>
            <a:endParaRPr lang="en-US" sz="3200" dirty="0">
              <a:solidFill>
                <a:srgbClr val="002060"/>
              </a:solidFill>
            </a:endParaRPr>
          </a:p>
        </p:txBody>
      </p:sp>
      <p:sp>
        <p:nvSpPr>
          <p:cNvPr id="46" name="Text Placeholder 45"/>
          <p:cNvSpPr>
            <a:spLocks noGrp="1"/>
          </p:cNvSpPr>
          <p:nvPr>
            <p:ph type="body" sz="quarter" idx="28"/>
          </p:nvPr>
        </p:nvSpPr>
        <p:spPr>
          <a:xfrm>
            <a:off x="20565961" y="9173635"/>
            <a:ext cx="6282531" cy="716608"/>
          </a:xfrm>
        </p:spPr>
        <p:txBody>
          <a:bodyPr/>
          <a:lstStyle/>
          <a:p>
            <a:endParaRPr lang="en-US" sz="2800" dirty="0"/>
          </a:p>
        </p:txBody>
      </p:sp>
      <p:sp>
        <p:nvSpPr>
          <p:cNvPr id="47" name="Text Placeholder 46"/>
          <p:cNvSpPr>
            <a:spLocks noGrp="1"/>
          </p:cNvSpPr>
          <p:nvPr>
            <p:ph type="body" sz="quarter" idx="29"/>
          </p:nvPr>
        </p:nvSpPr>
        <p:spPr/>
        <p:txBody>
          <a:bodyPr/>
          <a:lstStyle/>
          <a:p>
            <a:endParaRPr lang="en-US" dirty="0"/>
          </a:p>
        </p:txBody>
      </p:sp>
      <p:sp>
        <p:nvSpPr>
          <p:cNvPr id="48" name="Text Placeholder 47"/>
          <p:cNvSpPr>
            <a:spLocks noGrp="1"/>
          </p:cNvSpPr>
          <p:nvPr>
            <p:ph type="body" sz="quarter" idx="30"/>
          </p:nvPr>
        </p:nvSpPr>
        <p:spPr/>
        <p:txBody>
          <a:bodyPr/>
          <a:lstStyle/>
          <a:p>
            <a:endParaRPr lang="en-US" dirty="0"/>
          </a:p>
        </p:txBody>
      </p:sp>
      <p:sp>
        <p:nvSpPr>
          <p:cNvPr id="49" name="Text Placeholder 48"/>
          <p:cNvSpPr>
            <a:spLocks noGrp="1"/>
          </p:cNvSpPr>
          <p:nvPr>
            <p:ph type="body" sz="quarter" idx="31"/>
          </p:nvPr>
        </p:nvSpPr>
        <p:spPr/>
        <p:txBody>
          <a:bodyPr/>
          <a:lstStyle/>
          <a:p>
            <a:r>
              <a:rPr lang="en-US" b="1" dirty="0" smtClean="0">
                <a:solidFill>
                  <a:srgbClr val="002060"/>
                </a:solidFill>
              </a:rPr>
              <a:t>Communist Hunt</a:t>
            </a:r>
            <a:endParaRPr lang="en-US" b="1" dirty="0">
              <a:solidFill>
                <a:srgbClr val="002060"/>
              </a:solidFill>
            </a:endParaRPr>
          </a:p>
        </p:txBody>
      </p:sp>
      <p:sp>
        <p:nvSpPr>
          <p:cNvPr id="50" name="Text Placeholder 49"/>
          <p:cNvSpPr>
            <a:spLocks noGrp="1"/>
          </p:cNvSpPr>
          <p:nvPr>
            <p:ph type="body" sz="quarter" idx="32"/>
          </p:nvPr>
        </p:nvSpPr>
        <p:spPr/>
        <p:txBody>
          <a:bodyPr/>
          <a:lstStyle/>
          <a:p>
            <a:r>
              <a:rPr lang="en-US" dirty="0" smtClean="0">
                <a:solidFill>
                  <a:srgbClr val="002060"/>
                </a:solidFill>
              </a:rPr>
              <a:t>Cooper Chia, Griffin Craft, Noah Weiss</a:t>
            </a:r>
            <a:endParaRPr lang="en-US" dirty="0">
              <a:solidFill>
                <a:srgbClr val="002060"/>
              </a:solidFill>
            </a:endParaRPr>
          </a:p>
        </p:txBody>
      </p:sp>
      <p:sp>
        <p:nvSpPr>
          <p:cNvPr id="51" name="Text Placeholder 50"/>
          <p:cNvSpPr>
            <a:spLocks noGrp="1"/>
          </p:cNvSpPr>
          <p:nvPr>
            <p:ph type="body" sz="quarter" idx="33"/>
          </p:nvPr>
        </p:nvSpPr>
        <p:spPr/>
        <p:txBody>
          <a:bodyPr/>
          <a:lstStyle/>
          <a:p>
            <a:r>
              <a:rPr lang="en-US" dirty="0" smtClean="0">
                <a:solidFill>
                  <a:srgbClr val="002060"/>
                </a:solidFill>
              </a:rPr>
              <a:t>Computer Science, Roosevelt High School, Seattle, WA</a:t>
            </a:r>
            <a:endParaRPr lang="en-US" dirty="0">
              <a:solidFill>
                <a:srgbClr val="002060"/>
              </a:solidFill>
            </a:endParaRPr>
          </a:p>
        </p:txBody>
      </p:sp>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73</TotalTime>
  <Words>269</Words>
  <Application>Microsoft Office PowerPoint</Application>
  <PresentationFormat>Custom</PresentationFormat>
  <Paragraphs>12</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2018 10 Chia, Cooper R 08109531</dc:creator>
  <cp:lastModifiedBy>ROS 2018 10 Chia, Cooper R 08109531</cp:lastModifiedBy>
  <cp:revision>8</cp:revision>
  <dcterms:created xsi:type="dcterms:W3CDTF">2016-05-31T19:41:19Z</dcterms:created>
  <dcterms:modified xsi:type="dcterms:W3CDTF">2016-06-01T18:02:39Z</dcterms:modified>
</cp:coreProperties>
</file>