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 id="2147483812" r:id="rId2"/>
    <p:sldMasterId id="2147483814" r:id="rId3"/>
  </p:sldMasterIdLst>
  <p:sldIdLst>
    <p:sldId id="256" r:id="rId4"/>
  </p:sldIdLst>
  <p:sldSz cx="27432000" cy="20116800"/>
  <p:notesSz cx="6858000" cy="9144000"/>
  <p:defaultTextStyle>
    <a:defPPr>
      <a:defRPr lang="en-US"/>
    </a:defPPr>
    <a:lvl1pPr marL="0" algn="l" defTabSz="2717048" rtl="0" eaLnBrk="1" latinLnBrk="0" hangingPunct="1">
      <a:defRPr sz="5300" kern="1200">
        <a:solidFill>
          <a:schemeClr val="tx1"/>
        </a:solidFill>
        <a:latin typeface="+mn-lt"/>
        <a:ea typeface="+mn-ea"/>
        <a:cs typeface="+mn-cs"/>
      </a:defRPr>
    </a:lvl1pPr>
    <a:lvl2pPr marL="1358524" algn="l" defTabSz="2717048" rtl="0" eaLnBrk="1" latinLnBrk="0" hangingPunct="1">
      <a:defRPr sz="5300" kern="1200">
        <a:solidFill>
          <a:schemeClr val="tx1"/>
        </a:solidFill>
        <a:latin typeface="+mn-lt"/>
        <a:ea typeface="+mn-ea"/>
        <a:cs typeface="+mn-cs"/>
      </a:defRPr>
    </a:lvl2pPr>
    <a:lvl3pPr marL="2717048" algn="l" defTabSz="2717048" rtl="0" eaLnBrk="1" latinLnBrk="0" hangingPunct="1">
      <a:defRPr sz="5300" kern="1200">
        <a:solidFill>
          <a:schemeClr val="tx1"/>
        </a:solidFill>
        <a:latin typeface="+mn-lt"/>
        <a:ea typeface="+mn-ea"/>
        <a:cs typeface="+mn-cs"/>
      </a:defRPr>
    </a:lvl3pPr>
    <a:lvl4pPr marL="4075572" algn="l" defTabSz="2717048" rtl="0" eaLnBrk="1" latinLnBrk="0" hangingPunct="1">
      <a:defRPr sz="5300" kern="1200">
        <a:solidFill>
          <a:schemeClr val="tx1"/>
        </a:solidFill>
        <a:latin typeface="+mn-lt"/>
        <a:ea typeface="+mn-ea"/>
        <a:cs typeface="+mn-cs"/>
      </a:defRPr>
    </a:lvl4pPr>
    <a:lvl5pPr marL="5434096" algn="l" defTabSz="2717048" rtl="0" eaLnBrk="1" latinLnBrk="0" hangingPunct="1">
      <a:defRPr sz="5300" kern="1200">
        <a:solidFill>
          <a:schemeClr val="tx1"/>
        </a:solidFill>
        <a:latin typeface="+mn-lt"/>
        <a:ea typeface="+mn-ea"/>
        <a:cs typeface="+mn-cs"/>
      </a:defRPr>
    </a:lvl5pPr>
    <a:lvl6pPr marL="6792620" algn="l" defTabSz="2717048" rtl="0" eaLnBrk="1" latinLnBrk="0" hangingPunct="1">
      <a:defRPr sz="5300" kern="1200">
        <a:solidFill>
          <a:schemeClr val="tx1"/>
        </a:solidFill>
        <a:latin typeface="+mn-lt"/>
        <a:ea typeface="+mn-ea"/>
        <a:cs typeface="+mn-cs"/>
      </a:defRPr>
    </a:lvl6pPr>
    <a:lvl7pPr marL="8151144" algn="l" defTabSz="2717048" rtl="0" eaLnBrk="1" latinLnBrk="0" hangingPunct="1">
      <a:defRPr sz="5300" kern="1200">
        <a:solidFill>
          <a:schemeClr val="tx1"/>
        </a:solidFill>
        <a:latin typeface="+mn-lt"/>
        <a:ea typeface="+mn-ea"/>
        <a:cs typeface="+mn-cs"/>
      </a:defRPr>
    </a:lvl7pPr>
    <a:lvl8pPr marL="9509669" algn="l" defTabSz="2717048" rtl="0" eaLnBrk="1" latinLnBrk="0" hangingPunct="1">
      <a:defRPr sz="5300" kern="1200">
        <a:solidFill>
          <a:schemeClr val="tx1"/>
        </a:solidFill>
        <a:latin typeface="+mn-lt"/>
        <a:ea typeface="+mn-ea"/>
        <a:cs typeface="+mn-cs"/>
      </a:defRPr>
    </a:lvl8pPr>
    <a:lvl9pPr marL="10868193" algn="l" defTabSz="2717048" rtl="0" eaLnBrk="1" latinLnBrk="0" hangingPunct="1">
      <a:defRPr sz="5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4" d="100"/>
          <a:sy n="34" d="100"/>
        </p:scale>
        <p:origin x="-252" y="-108"/>
      </p:cViewPr>
      <p:guideLst>
        <p:guide orient="horz" pos="6336"/>
        <p:guide pos="86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orizontal Middle Column">
    <p:spTree>
      <p:nvGrpSpPr>
        <p:cNvPr id="1" name=""/>
        <p:cNvGrpSpPr/>
        <p:nvPr/>
      </p:nvGrpSpPr>
      <p:grpSpPr>
        <a:xfrm>
          <a:off x="0" y="0"/>
          <a:ext cx="0" cy="0"/>
          <a:chOff x="0" y="0"/>
          <a:chExt cx="0" cy="0"/>
        </a:xfrm>
      </p:grpSpPr>
      <p:sp>
        <p:nvSpPr>
          <p:cNvPr id="6" name="Text Placeholder 3"/>
          <p:cNvSpPr>
            <a:spLocks noGrp="1"/>
          </p:cNvSpPr>
          <p:nvPr>
            <p:ph type="body" sz="quarter" idx="10" hasCustomPrompt="1"/>
          </p:nvPr>
        </p:nvSpPr>
        <p:spPr>
          <a:xfrm>
            <a:off x="565118" y="4493728"/>
            <a:ext cx="6285508"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7" name="Text Placeholder 5"/>
          <p:cNvSpPr>
            <a:spLocks noGrp="1"/>
          </p:cNvSpPr>
          <p:nvPr>
            <p:ph type="body" sz="quarter" idx="11" hasCustomPrompt="1"/>
          </p:nvPr>
        </p:nvSpPr>
        <p:spPr>
          <a:xfrm>
            <a:off x="576464" y="3962400"/>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DESCRIPTION</a:t>
            </a:r>
            <a:endParaRPr lang="en-US" dirty="0"/>
          </a:p>
        </p:txBody>
      </p:sp>
      <p:sp>
        <p:nvSpPr>
          <p:cNvPr id="8" name="Text Placeholder 3"/>
          <p:cNvSpPr>
            <a:spLocks noGrp="1"/>
          </p:cNvSpPr>
          <p:nvPr>
            <p:ph type="body" sz="quarter" idx="19" hasCustomPrompt="1"/>
          </p:nvPr>
        </p:nvSpPr>
        <p:spPr>
          <a:xfrm>
            <a:off x="564124" y="9193410"/>
            <a:ext cx="6286500"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9" name="Text Placeholder 5"/>
          <p:cNvSpPr>
            <a:spLocks noGrp="1"/>
          </p:cNvSpPr>
          <p:nvPr>
            <p:ph type="body" sz="quarter" idx="20" hasCustomPrompt="1"/>
          </p:nvPr>
        </p:nvSpPr>
        <p:spPr>
          <a:xfrm>
            <a:off x="576462" y="8681705"/>
            <a:ext cx="6281539"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TARGET USERS</a:t>
            </a:r>
            <a:endParaRPr lang="en-US" dirty="0"/>
          </a:p>
        </p:txBody>
      </p:sp>
      <p:sp>
        <p:nvSpPr>
          <p:cNvPr id="10" name="Text Placeholder 3"/>
          <p:cNvSpPr>
            <a:spLocks noGrp="1"/>
          </p:cNvSpPr>
          <p:nvPr>
            <p:ph type="body" sz="quarter" idx="21" hasCustomPrompt="1"/>
          </p:nvPr>
        </p:nvSpPr>
        <p:spPr>
          <a:xfrm>
            <a:off x="7241977" y="4488877"/>
            <a:ext cx="12950030"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1" name="Text Placeholder 5"/>
          <p:cNvSpPr>
            <a:spLocks noGrp="1"/>
          </p:cNvSpPr>
          <p:nvPr>
            <p:ph type="body" sz="quarter" idx="22" hasCustomPrompt="1"/>
          </p:nvPr>
        </p:nvSpPr>
        <p:spPr>
          <a:xfrm>
            <a:off x="7241978" y="3962400"/>
            <a:ext cx="12950031"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(header)  CODE STRUCTURE &amp; DATA STRUCTURES</a:t>
            </a:r>
            <a:endParaRPr lang="en-US" dirty="0"/>
          </a:p>
        </p:txBody>
      </p:sp>
      <p:sp>
        <p:nvSpPr>
          <p:cNvPr id="12" name="Text Placeholder 3"/>
          <p:cNvSpPr>
            <a:spLocks noGrp="1"/>
          </p:cNvSpPr>
          <p:nvPr>
            <p:ph type="body" sz="quarter" idx="23" hasCustomPrompt="1"/>
          </p:nvPr>
        </p:nvSpPr>
        <p:spPr>
          <a:xfrm>
            <a:off x="7241978" y="13381219"/>
            <a:ext cx="129500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3" name="Text Placeholder 5"/>
          <p:cNvSpPr>
            <a:spLocks noGrp="1"/>
          </p:cNvSpPr>
          <p:nvPr>
            <p:ph type="body" sz="quarter" idx="24" hasCustomPrompt="1"/>
          </p:nvPr>
        </p:nvSpPr>
        <p:spPr>
          <a:xfrm>
            <a:off x="7241976" y="12875293"/>
            <a:ext cx="12950031"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WORK PROCESS</a:t>
            </a:r>
            <a:endParaRPr lang="en-US" dirty="0"/>
          </a:p>
        </p:txBody>
      </p:sp>
      <p:sp>
        <p:nvSpPr>
          <p:cNvPr id="14" name="Text Placeholder 5"/>
          <p:cNvSpPr>
            <a:spLocks noGrp="1"/>
          </p:cNvSpPr>
          <p:nvPr>
            <p:ph type="body" sz="quarter" idx="25" hasCustomPrompt="1"/>
          </p:nvPr>
        </p:nvSpPr>
        <p:spPr>
          <a:xfrm>
            <a:off x="20565960" y="3962400"/>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CHALLENGES</a:t>
            </a:r>
            <a:endParaRPr lang="en-US" dirty="0"/>
          </a:p>
        </p:txBody>
      </p:sp>
      <p:sp>
        <p:nvSpPr>
          <p:cNvPr id="15" name="Text Placeholder 3"/>
          <p:cNvSpPr>
            <a:spLocks noGrp="1"/>
          </p:cNvSpPr>
          <p:nvPr>
            <p:ph type="body" sz="quarter" idx="26" hasCustomPrompt="1"/>
          </p:nvPr>
        </p:nvSpPr>
        <p:spPr>
          <a:xfrm>
            <a:off x="20565960" y="4493728"/>
            <a:ext cx="6279386"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6" name="Text Placeholder 5"/>
          <p:cNvSpPr>
            <a:spLocks noGrp="1"/>
          </p:cNvSpPr>
          <p:nvPr>
            <p:ph type="body" sz="quarter" idx="27" hasCustomPrompt="1"/>
          </p:nvPr>
        </p:nvSpPr>
        <p:spPr>
          <a:xfrm>
            <a:off x="20565960" y="8718509"/>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WHAT’S NEXT</a:t>
            </a:r>
            <a:endParaRPr lang="en-US" dirty="0"/>
          </a:p>
        </p:txBody>
      </p:sp>
      <p:sp>
        <p:nvSpPr>
          <p:cNvPr id="17" name="Text Placeholder 3"/>
          <p:cNvSpPr>
            <a:spLocks noGrp="1"/>
          </p:cNvSpPr>
          <p:nvPr>
            <p:ph type="body" sz="quarter" idx="28" hasCustomPrompt="1"/>
          </p:nvPr>
        </p:nvSpPr>
        <p:spPr>
          <a:xfrm>
            <a:off x="20565961" y="9173635"/>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8" name="Text Placeholder 5"/>
          <p:cNvSpPr>
            <a:spLocks noGrp="1"/>
          </p:cNvSpPr>
          <p:nvPr>
            <p:ph type="body" sz="quarter" idx="29" hasCustomPrompt="1"/>
          </p:nvPr>
        </p:nvSpPr>
        <p:spPr>
          <a:xfrm>
            <a:off x="20565960" y="15683428"/>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PROJECT TAGLINE</a:t>
            </a:r>
            <a:endParaRPr lang="en-US" dirty="0"/>
          </a:p>
        </p:txBody>
      </p:sp>
      <p:sp>
        <p:nvSpPr>
          <p:cNvPr id="19" name="Text Placeholder 3"/>
          <p:cNvSpPr>
            <a:spLocks noGrp="1"/>
          </p:cNvSpPr>
          <p:nvPr>
            <p:ph type="body" sz="quarter" idx="30" hasCustomPrompt="1"/>
          </p:nvPr>
        </p:nvSpPr>
        <p:spPr>
          <a:xfrm>
            <a:off x="20565961" y="16155807"/>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20" name="Text Placeholder 19"/>
          <p:cNvSpPr>
            <a:spLocks noGrp="1"/>
          </p:cNvSpPr>
          <p:nvPr>
            <p:ph type="body" sz="quarter" idx="31"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22" name="Text Placeholder 21"/>
          <p:cNvSpPr>
            <a:spLocks noGrp="1"/>
          </p:cNvSpPr>
          <p:nvPr>
            <p:ph type="body" sz="quarter" idx="32"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24" name="Text Placeholder 23"/>
          <p:cNvSpPr>
            <a:spLocks noGrp="1"/>
          </p:cNvSpPr>
          <p:nvPr>
            <p:ph type="body" sz="quarter" idx="33"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p14="http://schemas.microsoft.com/office/powerpoint/2010/main" val="4398488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ertical Middle Column">
    <p:spTree>
      <p:nvGrpSpPr>
        <p:cNvPr id="1" name=""/>
        <p:cNvGrpSpPr/>
        <p:nvPr/>
      </p:nvGrpSpPr>
      <p:grpSpPr>
        <a:xfrm>
          <a:off x="0" y="0"/>
          <a:ext cx="0" cy="0"/>
          <a:chOff x="0" y="0"/>
          <a:chExt cx="0" cy="0"/>
        </a:xfrm>
      </p:grpSpPr>
      <p:sp>
        <p:nvSpPr>
          <p:cNvPr id="6" name="Text Placeholder 3"/>
          <p:cNvSpPr>
            <a:spLocks noGrp="1"/>
          </p:cNvSpPr>
          <p:nvPr>
            <p:ph type="body" sz="quarter" idx="10" hasCustomPrompt="1"/>
          </p:nvPr>
        </p:nvSpPr>
        <p:spPr>
          <a:xfrm>
            <a:off x="565118" y="4493728"/>
            <a:ext cx="6285508"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7" name="Text Placeholder 5"/>
          <p:cNvSpPr>
            <a:spLocks noGrp="1"/>
          </p:cNvSpPr>
          <p:nvPr>
            <p:ph type="body" sz="quarter" idx="11" hasCustomPrompt="1"/>
          </p:nvPr>
        </p:nvSpPr>
        <p:spPr>
          <a:xfrm>
            <a:off x="576464" y="3962400"/>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DESCRIPTION</a:t>
            </a:r>
            <a:endParaRPr lang="en-US" dirty="0"/>
          </a:p>
        </p:txBody>
      </p:sp>
      <p:sp>
        <p:nvSpPr>
          <p:cNvPr id="8" name="Text Placeholder 3"/>
          <p:cNvSpPr>
            <a:spLocks noGrp="1"/>
          </p:cNvSpPr>
          <p:nvPr>
            <p:ph type="body" sz="quarter" idx="19" hasCustomPrompt="1"/>
          </p:nvPr>
        </p:nvSpPr>
        <p:spPr>
          <a:xfrm>
            <a:off x="564124" y="9193410"/>
            <a:ext cx="6286500"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9" name="Text Placeholder 5"/>
          <p:cNvSpPr>
            <a:spLocks noGrp="1"/>
          </p:cNvSpPr>
          <p:nvPr>
            <p:ph type="body" sz="quarter" idx="20" hasCustomPrompt="1"/>
          </p:nvPr>
        </p:nvSpPr>
        <p:spPr>
          <a:xfrm>
            <a:off x="576462" y="8681705"/>
            <a:ext cx="6281539"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TARGET USERS</a:t>
            </a:r>
            <a:endParaRPr lang="en-US" dirty="0"/>
          </a:p>
        </p:txBody>
      </p:sp>
      <p:sp>
        <p:nvSpPr>
          <p:cNvPr id="14" name="Text Placeholder 5"/>
          <p:cNvSpPr>
            <a:spLocks noGrp="1"/>
          </p:cNvSpPr>
          <p:nvPr>
            <p:ph type="body" sz="quarter" idx="25" hasCustomPrompt="1"/>
          </p:nvPr>
        </p:nvSpPr>
        <p:spPr>
          <a:xfrm>
            <a:off x="20565960" y="3962400"/>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CHALLENGES</a:t>
            </a:r>
            <a:endParaRPr lang="en-US" dirty="0"/>
          </a:p>
        </p:txBody>
      </p:sp>
      <p:sp>
        <p:nvSpPr>
          <p:cNvPr id="15" name="Text Placeholder 3"/>
          <p:cNvSpPr>
            <a:spLocks noGrp="1"/>
          </p:cNvSpPr>
          <p:nvPr>
            <p:ph type="body" sz="quarter" idx="26" hasCustomPrompt="1"/>
          </p:nvPr>
        </p:nvSpPr>
        <p:spPr>
          <a:xfrm>
            <a:off x="20565960" y="4493728"/>
            <a:ext cx="6279386"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6" name="Text Placeholder 5"/>
          <p:cNvSpPr>
            <a:spLocks noGrp="1"/>
          </p:cNvSpPr>
          <p:nvPr>
            <p:ph type="body" sz="quarter" idx="27" hasCustomPrompt="1"/>
          </p:nvPr>
        </p:nvSpPr>
        <p:spPr>
          <a:xfrm>
            <a:off x="20565960" y="8718509"/>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WHAT’S NEXT</a:t>
            </a:r>
            <a:endParaRPr lang="en-US" dirty="0"/>
          </a:p>
        </p:txBody>
      </p:sp>
      <p:sp>
        <p:nvSpPr>
          <p:cNvPr id="17" name="Text Placeholder 3"/>
          <p:cNvSpPr>
            <a:spLocks noGrp="1"/>
          </p:cNvSpPr>
          <p:nvPr>
            <p:ph type="body" sz="quarter" idx="28" hasCustomPrompt="1"/>
          </p:nvPr>
        </p:nvSpPr>
        <p:spPr>
          <a:xfrm>
            <a:off x="20565961" y="9173635"/>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8" name="Text Placeholder 5"/>
          <p:cNvSpPr>
            <a:spLocks noGrp="1"/>
          </p:cNvSpPr>
          <p:nvPr>
            <p:ph type="body" sz="quarter" idx="29" hasCustomPrompt="1"/>
          </p:nvPr>
        </p:nvSpPr>
        <p:spPr>
          <a:xfrm>
            <a:off x="20565960" y="15683428"/>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PROJECT TAGLINE</a:t>
            </a:r>
            <a:endParaRPr lang="en-US" dirty="0"/>
          </a:p>
        </p:txBody>
      </p:sp>
      <p:sp>
        <p:nvSpPr>
          <p:cNvPr id="19" name="Text Placeholder 3"/>
          <p:cNvSpPr>
            <a:spLocks noGrp="1"/>
          </p:cNvSpPr>
          <p:nvPr>
            <p:ph type="body" sz="quarter" idx="30" hasCustomPrompt="1"/>
          </p:nvPr>
        </p:nvSpPr>
        <p:spPr>
          <a:xfrm>
            <a:off x="20565961" y="16155807"/>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24" name="Text Placeholder 3"/>
          <p:cNvSpPr>
            <a:spLocks noGrp="1"/>
          </p:cNvSpPr>
          <p:nvPr>
            <p:ph type="body" sz="quarter" idx="31" hasCustomPrompt="1"/>
          </p:nvPr>
        </p:nvSpPr>
        <p:spPr>
          <a:xfrm>
            <a:off x="7241978" y="4493728"/>
            <a:ext cx="628054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5" name="Text Placeholder 5"/>
          <p:cNvSpPr>
            <a:spLocks noGrp="1"/>
          </p:cNvSpPr>
          <p:nvPr>
            <p:ph type="body" sz="quarter" idx="32" hasCustomPrompt="1"/>
          </p:nvPr>
        </p:nvSpPr>
        <p:spPr>
          <a:xfrm>
            <a:off x="7241980" y="3982958"/>
            <a:ext cx="6280547" cy="468230"/>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CODE &amp; DATA STRUCTURES</a:t>
            </a:r>
            <a:endParaRPr lang="en-US" dirty="0"/>
          </a:p>
        </p:txBody>
      </p:sp>
      <p:sp>
        <p:nvSpPr>
          <p:cNvPr id="26" name="Text Placeholder 3"/>
          <p:cNvSpPr>
            <a:spLocks noGrp="1"/>
          </p:cNvSpPr>
          <p:nvPr>
            <p:ph type="body" sz="quarter" idx="33" hasCustomPrompt="1"/>
          </p:nvPr>
        </p:nvSpPr>
        <p:spPr>
          <a:xfrm>
            <a:off x="13911462" y="4493728"/>
            <a:ext cx="628054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34" hasCustomPrompt="1"/>
          </p:nvPr>
        </p:nvSpPr>
        <p:spPr>
          <a:xfrm>
            <a:off x="13906500" y="3982958"/>
            <a:ext cx="6286500" cy="468230"/>
          </a:xfrm>
          <a:prstGeom prst="rect">
            <a:avLst/>
          </a:prstGeom>
          <a:noFill/>
        </p:spPr>
        <p:txBody>
          <a:bodyPr lIns="56591" tIns="56591" rIns="56591" bIns="56591" anchor="ctr" anchorCtr="0">
            <a:spAutoFit/>
          </a:bodyPr>
          <a:lstStyle>
            <a:lvl1pPr marL="0" marR="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sz="2300" b="1" u="sng" baseline="0">
                <a:solidFill>
                  <a:schemeClr val="tx2"/>
                </a:solidFill>
              </a:defRPr>
            </a:lvl1pPr>
          </a:lstStyle>
          <a:p>
            <a:pPr marL="0" marR="0" lvl="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a:pPr>
            <a:r>
              <a:rPr lang="en-US" dirty="0" smtClean="0"/>
              <a:t>(click to edit) WORK PROCESS</a:t>
            </a:r>
          </a:p>
        </p:txBody>
      </p:sp>
      <p:sp>
        <p:nvSpPr>
          <p:cNvPr id="20" name="Text Placeholder 19"/>
          <p:cNvSpPr>
            <a:spLocks noGrp="1"/>
          </p:cNvSpPr>
          <p:nvPr>
            <p:ph type="body" sz="quarter" idx="35"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21" name="Text Placeholder 21"/>
          <p:cNvSpPr>
            <a:spLocks noGrp="1"/>
          </p:cNvSpPr>
          <p:nvPr>
            <p:ph type="body" sz="quarter" idx="36"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22" name="Text Placeholder 23"/>
          <p:cNvSpPr>
            <a:spLocks noGrp="1"/>
          </p:cNvSpPr>
          <p:nvPr>
            <p:ph type="body" sz="quarter" idx="37"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p14="http://schemas.microsoft.com/office/powerpoint/2010/main" val="21351373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Four Column">
    <p:spTree>
      <p:nvGrpSpPr>
        <p:cNvPr id="1" name=""/>
        <p:cNvGrpSpPr/>
        <p:nvPr/>
      </p:nvGrpSpPr>
      <p:grpSpPr>
        <a:xfrm>
          <a:off x="0" y="0"/>
          <a:ext cx="0" cy="0"/>
          <a:chOff x="0" y="0"/>
          <a:chExt cx="0" cy="0"/>
        </a:xfrm>
      </p:grpSpPr>
      <p:sp>
        <p:nvSpPr>
          <p:cNvPr id="20" name="Text Placeholder 3"/>
          <p:cNvSpPr>
            <a:spLocks noGrp="1"/>
          </p:cNvSpPr>
          <p:nvPr>
            <p:ph type="body" sz="quarter" idx="10" hasCustomPrompt="1"/>
          </p:nvPr>
        </p:nvSpPr>
        <p:spPr>
          <a:xfrm>
            <a:off x="565118" y="4524366"/>
            <a:ext cx="6285508"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1" name="Text Placeholder 5"/>
          <p:cNvSpPr>
            <a:spLocks noGrp="1"/>
          </p:cNvSpPr>
          <p:nvPr>
            <p:ph type="body" sz="quarter" idx="11" hasCustomPrompt="1"/>
          </p:nvPr>
        </p:nvSpPr>
        <p:spPr>
          <a:xfrm>
            <a:off x="576464" y="4013588"/>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DESCRIPTION</a:t>
            </a:r>
            <a:endParaRPr lang="en-US" dirty="0"/>
          </a:p>
        </p:txBody>
      </p:sp>
      <p:sp>
        <p:nvSpPr>
          <p:cNvPr id="22" name="Text Placeholder 5"/>
          <p:cNvSpPr>
            <a:spLocks noGrp="1"/>
          </p:cNvSpPr>
          <p:nvPr>
            <p:ph type="body" sz="quarter" idx="20" hasCustomPrompt="1"/>
          </p:nvPr>
        </p:nvSpPr>
        <p:spPr>
          <a:xfrm>
            <a:off x="576462" y="9308110"/>
            <a:ext cx="6281539"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TARGET USERS</a:t>
            </a:r>
            <a:endParaRPr lang="en-US" dirty="0"/>
          </a:p>
        </p:txBody>
      </p:sp>
      <p:sp>
        <p:nvSpPr>
          <p:cNvPr id="23" name="Text Placeholder 3"/>
          <p:cNvSpPr>
            <a:spLocks noGrp="1"/>
          </p:cNvSpPr>
          <p:nvPr>
            <p:ph type="body" sz="quarter" idx="21" hasCustomPrompt="1"/>
          </p:nvPr>
        </p:nvSpPr>
        <p:spPr>
          <a:xfrm>
            <a:off x="7241978" y="4524366"/>
            <a:ext cx="628054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2" hasCustomPrompt="1"/>
          </p:nvPr>
        </p:nvSpPr>
        <p:spPr>
          <a:xfrm>
            <a:off x="7241980" y="4013588"/>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CODE &amp; DATA STRUCTURES</a:t>
            </a:r>
            <a:endParaRPr lang="en-US" dirty="0"/>
          </a:p>
        </p:txBody>
      </p:sp>
      <p:sp>
        <p:nvSpPr>
          <p:cNvPr id="25" name="Text Placeholder 3"/>
          <p:cNvSpPr>
            <a:spLocks noGrp="1"/>
          </p:cNvSpPr>
          <p:nvPr>
            <p:ph type="body" sz="quarter" idx="23" hasCustomPrompt="1"/>
          </p:nvPr>
        </p:nvSpPr>
        <p:spPr>
          <a:xfrm>
            <a:off x="13911462" y="4524366"/>
            <a:ext cx="628054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6" name="Text Placeholder 5"/>
          <p:cNvSpPr>
            <a:spLocks noGrp="1"/>
          </p:cNvSpPr>
          <p:nvPr>
            <p:ph type="body" sz="quarter" idx="24" hasCustomPrompt="1"/>
          </p:nvPr>
        </p:nvSpPr>
        <p:spPr>
          <a:xfrm>
            <a:off x="13906500" y="4013596"/>
            <a:ext cx="6286500" cy="468230"/>
          </a:xfrm>
          <a:prstGeom prst="rect">
            <a:avLst/>
          </a:prstGeom>
          <a:noFill/>
        </p:spPr>
        <p:txBody>
          <a:bodyPr lIns="56591" tIns="56591" rIns="56591" bIns="56591" anchor="ctr" anchorCtr="0">
            <a:spAutoFit/>
          </a:bodyPr>
          <a:lstStyle>
            <a:lvl1pPr marL="0" marR="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sz="2300" b="1" u="sng" baseline="0">
                <a:solidFill>
                  <a:schemeClr val="tx2"/>
                </a:solidFill>
              </a:defRPr>
            </a:lvl1pPr>
          </a:lstStyle>
          <a:p>
            <a:pPr marL="0" marR="0" lvl="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a:pPr>
            <a:r>
              <a:rPr lang="en-US" dirty="0" smtClean="0"/>
              <a:t>(click to edit) WORK PROCESS</a:t>
            </a:r>
          </a:p>
        </p:txBody>
      </p:sp>
      <p:sp>
        <p:nvSpPr>
          <p:cNvPr id="27" name="Text Placeholder 5"/>
          <p:cNvSpPr>
            <a:spLocks noGrp="1"/>
          </p:cNvSpPr>
          <p:nvPr>
            <p:ph type="body" sz="quarter" idx="25" hasCustomPrompt="1"/>
          </p:nvPr>
        </p:nvSpPr>
        <p:spPr>
          <a:xfrm>
            <a:off x="20571267" y="4013588"/>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CHALLENGES</a:t>
            </a:r>
            <a:endParaRPr lang="en-US" dirty="0"/>
          </a:p>
        </p:txBody>
      </p:sp>
      <p:sp>
        <p:nvSpPr>
          <p:cNvPr id="28" name="Text Placeholder 3"/>
          <p:cNvSpPr>
            <a:spLocks noGrp="1"/>
          </p:cNvSpPr>
          <p:nvPr>
            <p:ph type="body" sz="quarter" idx="26" hasCustomPrompt="1"/>
          </p:nvPr>
        </p:nvSpPr>
        <p:spPr>
          <a:xfrm>
            <a:off x="20571267" y="4524366"/>
            <a:ext cx="627938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7" hasCustomPrompt="1"/>
          </p:nvPr>
        </p:nvSpPr>
        <p:spPr>
          <a:xfrm>
            <a:off x="20571267" y="9344914"/>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WHAT’S NEXT</a:t>
            </a:r>
            <a:endParaRPr lang="en-US" dirty="0"/>
          </a:p>
        </p:txBody>
      </p:sp>
      <p:sp>
        <p:nvSpPr>
          <p:cNvPr id="30" name="Text Placeholder 3"/>
          <p:cNvSpPr>
            <a:spLocks noGrp="1"/>
          </p:cNvSpPr>
          <p:nvPr>
            <p:ph type="body" sz="quarter" idx="28" hasCustomPrompt="1"/>
          </p:nvPr>
        </p:nvSpPr>
        <p:spPr>
          <a:xfrm>
            <a:off x="20571268" y="9800040"/>
            <a:ext cx="6282531"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1" name="Text Placeholder 5"/>
          <p:cNvSpPr>
            <a:spLocks noGrp="1"/>
          </p:cNvSpPr>
          <p:nvPr>
            <p:ph type="body" sz="quarter" idx="29" hasCustomPrompt="1"/>
          </p:nvPr>
        </p:nvSpPr>
        <p:spPr>
          <a:xfrm>
            <a:off x="20571267" y="16315661"/>
            <a:ext cx="6279386" cy="468230"/>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PROJECT TAGLINE</a:t>
            </a:r>
            <a:endParaRPr lang="en-US" dirty="0"/>
          </a:p>
        </p:txBody>
      </p:sp>
      <p:sp>
        <p:nvSpPr>
          <p:cNvPr id="32" name="Text Placeholder 3"/>
          <p:cNvSpPr>
            <a:spLocks noGrp="1"/>
          </p:cNvSpPr>
          <p:nvPr>
            <p:ph type="body" sz="quarter" idx="30" hasCustomPrompt="1"/>
          </p:nvPr>
        </p:nvSpPr>
        <p:spPr>
          <a:xfrm>
            <a:off x="20571268" y="16780178"/>
            <a:ext cx="6282531"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96" hasCustomPrompt="1"/>
          </p:nvPr>
        </p:nvSpPr>
        <p:spPr>
          <a:xfrm>
            <a:off x="565118" y="9763465"/>
            <a:ext cx="6285508"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4" name="Text Placeholder 19"/>
          <p:cNvSpPr>
            <a:spLocks noGrp="1"/>
          </p:cNvSpPr>
          <p:nvPr>
            <p:ph type="body" sz="quarter" idx="31"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35" name="Text Placeholder 21"/>
          <p:cNvSpPr>
            <a:spLocks noGrp="1"/>
          </p:cNvSpPr>
          <p:nvPr>
            <p:ph type="body" sz="quarter" idx="32"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36" name="Text Placeholder 23"/>
          <p:cNvSpPr>
            <a:spLocks noGrp="1"/>
          </p:cNvSpPr>
          <p:nvPr>
            <p:ph type="body" sz="quarter" idx="33"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p14="http://schemas.microsoft.com/office/powerpoint/2010/main" val="3556205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Three Column">
    <p:spTree>
      <p:nvGrpSpPr>
        <p:cNvPr id="1" name=""/>
        <p:cNvGrpSpPr/>
        <p:nvPr/>
      </p:nvGrpSpPr>
      <p:grpSpPr>
        <a:xfrm>
          <a:off x="0" y="0"/>
          <a:ext cx="0" cy="0"/>
          <a:chOff x="0" y="0"/>
          <a:chExt cx="0" cy="0"/>
        </a:xfrm>
      </p:grpSpPr>
      <p:sp>
        <p:nvSpPr>
          <p:cNvPr id="19" name="Text Placeholder 3"/>
          <p:cNvSpPr>
            <a:spLocks noGrp="1"/>
          </p:cNvSpPr>
          <p:nvPr>
            <p:ph type="body" sz="quarter" idx="10" hasCustomPrompt="1"/>
          </p:nvPr>
        </p:nvSpPr>
        <p:spPr>
          <a:xfrm>
            <a:off x="565117" y="4646128"/>
            <a:ext cx="8494548"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4" name="Text Placeholder 5"/>
          <p:cNvSpPr>
            <a:spLocks noGrp="1"/>
          </p:cNvSpPr>
          <p:nvPr>
            <p:ph type="body" sz="quarter" idx="11" hasCustomPrompt="1"/>
          </p:nvPr>
        </p:nvSpPr>
        <p:spPr>
          <a:xfrm>
            <a:off x="576461" y="4114800"/>
            <a:ext cx="8483204"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DESCRIPTION</a:t>
            </a:r>
            <a:endParaRPr lang="en-US" dirty="0"/>
          </a:p>
        </p:txBody>
      </p:sp>
      <p:sp>
        <p:nvSpPr>
          <p:cNvPr id="35" name="Text Placeholder 3"/>
          <p:cNvSpPr>
            <a:spLocks noGrp="1"/>
          </p:cNvSpPr>
          <p:nvPr>
            <p:ph type="body" sz="quarter" idx="19" hasCustomPrompt="1"/>
          </p:nvPr>
        </p:nvSpPr>
        <p:spPr>
          <a:xfrm>
            <a:off x="576461" y="11945927"/>
            <a:ext cx="8495540"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6" name="Text Placeholder 5"/>
          <p:cNvSpPr>
            <a:spLocks noGrp="1"/>
          </p:cNvSpPr>
          <p:nvPr>
            <p:ph type="body" sz="quarter" idx="20" hasCustomPrompt="1"/>
          </p:nvPr>
        </p:nvSpPr>
        <p:spPr>
          <a:xfrm>
            <a:off x="588801" y="11434221"/>
            <a:ext cx="8483203"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TARGET USERS</a:t>
            </a:r>
            <a:endParaRPr lang="en-US" dirty="0"/>
          </a:p>
        </p:txBody>
      </p:sp>
      <p:sp>
        <p:nvSpPr>
          <p:cNvPr id="37" name="Text Placeholder 3"/>
          <p:cNvSpPr>
            <a:spLocks noGrp="1"/>
          </p:cNvSpPr>
          <p:nvPr>
            <p:ph type="body" sz="quarter" idx="21" hasCustomPrompt="1"/>
          </p:nvPr>
        </p:nvSpPr>
        <p:spPr>
          <a:xfrm>
            <a:off x="9471422" y="13995963"/>
            <a:ext cx="8482209"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8" name="Text Placeholder 5"/>
          <p:cNvSpPr>
            <a:spLocks noGrp="1"/>
          </p:cNvSpPr>
          <p:nvPr>
            <p:ph type="body" sz="quarter" idx="22" hasCustomPrompt="1"/>
          </p:nvPr>
        </p:nvSpPr>
        <p:spPr>
          <a:xfrm>
            <a:off x="9471422" y="13469494"/>
            <a:ext cx="8482209" cy="468230"/>
          </a:xfrm>
          <a:prstGeom prst="rect">
            <a:avLst/>
          </a:prstGeom>
          <a:noFill/>
        </p:spPr>
        <p:txBody>
          <a:bodyPr wrap="square" lIns="56591" tIns="56591" rIns="56591" bIns="56591" anchor="ctr" anchorCtr="0">
            <a:spAutoFit/>
          </a:bodyPr>
          <a:lstStyle>
            <a:lvl1pPr marL="0" marR="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sz="2300" b="1" u="sng" baseline="0">
                <a:solidFill>
                  <a:schemeClr val="tx2"/>
                </a:solidFill>
              </a:defRPr>
            </a:lvl1pPr>
          </a:lstStyle>
          <a:p>
            <a:pPr marL="0" marR="0" lvl="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a:pPr>
            <a:r>
              <a:rPr lang="en-US" dirty="0" smtClean="0"/>
              <a:t>(click to add) WORK PROCESS</a:t>
            </a:r>
          </a:p>
        </p:txBody>
      </p:sp>
      <p:sp>
        <p:nvSpPr>
          <p:cNvPr id="39" name="Text Placeholder 3"/>
          <p:cNvSpPr>
            <a:spLocks noGrp="1"/>
          </p:cNvSpPr>
          <p:nvPr>
            <p:ph type="body" sz="quarter" idx="23" hasCustomPrompt="1"/>
          </p:nvPr>
        </p:nvSpPr>
        <p:spPr>
          <a:xfrm>
            <a:off x="9476384" y="4646128"/>
            <a:ext cx="8482209"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40" name="Text Placeholder 5"/>
          <p:cNvSpPr>
            <a:spLocks noGrp="1"/>
          </p:cNvSpPr>
          <p:nvPr>
            <p:ph type="body" sz="quarter" idx="24" hasCustomPrompt="1"/>
          </p:nvPr>
        </p:nvSpPr>
        <p:spPr>
          <a:xfrm>
            <a:off x="9471423" y="4114800"/>
            <a:ext cx="8487172"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CODE STRUCTURE &amp; DATA STRUCTURES</a:t>
            </a:r>
            <a:endParaRPr lang="en-US" dirty="0"/>
          </a:p>
        </p:txBody>
      </p:sp>
      <p:sp>
        <p:nvSpPr>
          <p:cNvPr id="41" name="Text Placeholder 5"/>
          <p:cNvSpPr>
            <a:spLocks noGrp="1"/>
          </p:cNvSpPr>
          <p:nvPr>
            <p:ph type="body" sz="quarter" idx="25" hasCustomPrompt="1"/>
          </p:nvPr>
        </p:nvSpPr>
        <p:spPr>
          <a:xfrm>
            <a:off x="18372339" y="4114800"/>
            <a:ext cx="8485018"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CHALLENGES</a:t>
            </a:r>
            <a:endParaRPr lang="en-US" dirty="0"/>
          </a:p>
        </p:txBody>
      </p:sp>
      <p:sp>
        <p:nvSpPr>
          <p:cNvPr id="42" name="Text Placeholder 3"/>
          <p:cNvSpPr>
            <a:spLocks noGrp="1"/>
          </p:cNvSpPr>
          <p:nvPr>
            <p:ph type="body" sz="quarter" idx="26" hasCustomPrompt="1"/>
          </p:nvPr>
        </p:nvSpPr>
        <p:spPr>
          <a:xfrm>
            <a:off x="18372339" y="4646128"/>
            <a:ext cx="8485018"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43" name="Text Placeholder 5"/>
          <p:cNvSpPr>
            <a:spLocks noGrp="1"/>
          </p:cNvSpPr>
          <p:nvPr>
            <p:ph type="body" sz="quarter" idx="27" hasCustomPrompt="1"/>
          </p:nvPr>
        </p:nvSpPr>
        <p:spPr>
          <a:xfrm>
            <a:off x="18372339" y="11414601"/>
            <a:ext cx="8485018" cy="468246"/>
          </a:xfrm>
          <a:prstGeom prst="rect">
            <a:avLst/>
          </a:prstGeom>
          <a:noFill/>
        </p:spPr>
        <p:txBody>
          <a:bodyPr wrap="square" lIns="56591" tIns="56591" rIns="56591" bIns="56591" anchor="ctr" anchorCtr="0">
            <a:spAutoFit/>
          </a:bodyPr>
          <a:lstStyle>
            <a:lvl1pPr marL="0" indent="0" algn="ctr">
              <a:buNone/>
              <a:tabLst/>
              <a:defRPr sz="2300" b="1" u="sng" baseline="0">
                <a:solidFill>
                  <a:schemeClr val="tx2"/>
                </a:solidFill>
              </a:defRPr>
            </a:lvl1pPr>
          </a:lstStyle>
          <a:p>
            <a:pPr lvl="0"/>
            <a:r>
              <a:rPr lang="en-US" dirty="0" smtClean="0"/>
              <a:t>(click to add) WHAT’S NEXT</a:t>
            </a:r>
            <a:endParaRPr lang="en-US" dirty="0"/>
          </a:p>
        </p:txBody>
      </p:sp>
      <p:sp>
        <p:nvSpPr>
          <p:cNvPr id="44" name="Text Placeholder 3"/>
          <p:cNvSpPr>
            <a:spLocks noGrp="1"/>
          </p:cNvSpPr>
          <p:nvPr>
            <p:ph type="body" sz="quarter" idx="28" hasCustomPrompt="1"/>
          </p:nvPr>
        </p:nvSpPr>
        <p:spPr>
          <a:xfrm>
            <a:off x="18369195" y="11895126"/>
            <a:ext cx="8488163"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45" name="Text Placeholder 5"/>
          <p:cNvSpPr>
            <a:spLocks noGrp="1"/>
          </p:cNvSpPr>
          <p:nvPr>
            <p:ph type="body" sz="quarter" idx="29" hasCustomPrompt="1"/>
          </p:nvPr>
        </p:nvSpPr>
        <p:spPr>
          <a:xfrm>
            <a:off x="18372339" y="16589816"/>
            <a:ext cx="8485018"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PROJECT TAGLINE</a:t>
            </a:r>
            <a:endParaRPr lang="en-US" dirty="0"/>
          </a:p>
        </p:txBody>
      </p:sp>
      <p:sp>
        <p:nvSpPr>
          <p:cNvPr id="46" name="Text Placeholder 3"/>
          <p:cNvSpPr>
            <a:spLocks noGrp="1"/>
          </p:cNvSpPr>
          <p:nvPr>
            <p:ph type="body" sz="quarter" idx="30" hasCustomPrompt="1"/>
          </p:nvPr>
        </p:nvSpPr>
        <p:spPr>
          <a:xfrm>
            <a:off x="18372340" y="17070344"/>
            <a:ext cx="8488163"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47" name="Text Placeholder 19"/>
          <p:cNvSpPr>
            <a:spLocks noGrp="1"/>
          </p:cNvSpPr>
          <p:nvPr>
            <p:ph type="body" sz="quarter" idx="31"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48" name="Text Placeholder 21"/>
          <p:cNvSpPr>
            <a:spLocks noGrp="1"/>
          </p:cNvSpPr>
          <p:nvPr>
            <p:ph type="body" sz="quarter" idx="32"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49" name="Text Placeholder 23"/>
          <p:cNvSpPr>
            <a:spLocks noGrp="1"/>
          </p:cNvSpPr>
          <p:nvPr>
            <p:ph type="body" sz="quarter" idx="33"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p14="http://schemas.microsoft.com/office/powerpoint/2010/main" val="131859289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oleObject" Target="../embeddings/oleObject3.bin"/><Relationship Id="rId18" Type="http://schemas.openxmlformats.org/officeDocument/2006/relationships/image" Target="../media/image12.png"/><Relationship Id="rId3" Type="http://schemas.openxmlformats.org/officeDocument/2006/relationships/theme" Target="../theme/theme1.xml"/><Relationship Id="rId7" Type="http://schemas.openxmlformats.org/officeDocument/2006/relationships/image" Target="../media/image9.png"/><Relationship Id="rId12" Type="http://schemas.openxmlformats.org/officeDocument/2006/relationships/image" Target="../media/image4.wmf"/><Relationship Id="rId17" Type="http://schemas.openxmlformats.org/officeDocument/2006/relationships/image" Target="../media/image6.wmf"/><Relationship Id="rId2" Type="http://schemas.openxmlformats.org/officeDocument/2006/relationships/slideLayout" Target="../slideLayouts/slideLayout2.xml"/><Relationship Id="rId16" Type="http://schemas.openxmlformats.org/officeDocument/2006/relationships/oleObject" Target="../embeddings/oleObject4.bin"/><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oleObject" Target="../embeddings/oleObject2.bin"/><Relationship Id="rId5" Type="http://schemas.openxmlformats.org/officeDocument/2006/relationships/image" Target="../media/image7.png"/><Relationship Id="rId15" Type="http://schemas.openxmlformats.org/officeDocument/2006/relationships/image" Target="../media/image11.png"/><Relationship Id="rId10" Type="http://schemas.openxmlformats.org/officeDocument/2006/relationships/image" Target="../media/image3.wmf"/><Relationship Id="rId19" Type="http://schemas.openxmlformats.org/officeDocument/2006/relationships/image" Target="../media/image13.png"/><Relationship Id="rId4" Type="http://schemas.openxmlformats.org/officeDocument/2006/relationships/vmlDrawing" Target="../drawings/vmlDrawing1.vml"/><Relationship Id="rId9" Type="http://schemas.openxmlformats.org/officeDocument/2006/relationships/oleObject" Target="../embeddings/oleObject1.bin"/><Relationship Id="rId14" Type="http://schemas.openxmlformats.org/officeDocument/2006/relationships/image" Target="../media/image5.wmf"/></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5.wmf"/><Relationship Id="rId18" Type="http://schemas.openxmlformats.org/officeDocument/2006/relationships/image" Target="../media/image13.png"/><Relationship Id="rId3" Type="http://schemas.openxmlformats.org/officeDocument/2006/relationships/vmlDrawing" Target="../drawings/vmlDrawing2.vml"/><Relationship Id="rId7" Type="http://schemas.openxmlformats.org/officeDocument/2006/relationships/image" Target="../media/image10.png"/><Relationship Id="rId12" Type="http://schemas.openxmlformats.org/officeDocument/2006/relationships/oleObject" Target="../embeddings/oleObject7.bin"/><Relationship Id="rId17" Type="http://schemas.openxmlformats.org/officeDocument/2006/relationships/image" Target="../media/image12.png"/><Relationship Id="rId2" Type="http://schemas.openxmlformats.org/officeDocument/2006/relationships/theme" Target="../theme/theme2.xml"/><Relationship Id="rId16" Type="http://schemas.openxmlformats.org/officeDocument/2006/relationships/image" Target="../media/image6.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4.wmf"/><Relationship Id="rId5" Type="http://schemas.openxmlformats.org/officeDocument/2006/relationships/image" Target="../media/image8.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7.png"/><Relationship Id="rId9" Type="http://schemas.openxmlformats.org/officeDocument/2006/relationships/image" Target="../media/image3.wmf"/><Relationship Id="rId14" Type="http://schemas.openxmlformats.org/officeDocument/2006/relationships/image" Target="../media/image11.png"/></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5.wmf"/><Relationship Id="rId18" Type="http://schemas.openxmlformats.org/officeDocument/2006/relationships/image" Target="../media/image13.png"/><Relationship Id="rId3" Type="http://schemas.openxmlformats.org/officeDocument/2006/relationships/vmlDrawing" Target="../drawings/vmlDrawing3.vml"/><Relationship Id="rId7" Type="http://schemas.openxmlformats.org/officeDocument/2006/relationships/image" Target="../media/image10.png"/><Relationship Id="rId12" Type="http://schemas.openxmlformats.org/officeDocument/2006/relationships/oleObject" Target="../embeddings/oleObject11.bin"/><Relationship Id="rId17" Type="http://schemas.openxmlformats.org/officeDocument/2006/relationships/image" Target="../media/image12.png"/><Relationship Id="rId2" Type="http://schemas.openxmlformats.org/officeDocument/2006/relationships/theme" Target="../theme/theme3.xml"/><Relationship Id="rId16" Type="http://schemas.openxmlformats.org/officeDocument/2006/relationships/image" Target="../media/image6.wmf"/><Relationship Id="rId1" Type="http://schemas.openxmlformats.org/officeDocument/2006/relationships/slideLayout" Target="../slideLayouts/slideLayout4.xml"/><Relationship Id="rId6" Type="http://schemas.openxmlformats.org/officeDocument/2006/relationships/image" Target="../media/image9.png"/><Relationship Id="rId11" Type="http://schemas.openxmlformats.org/officeDocument/2006/relationships/image" Target="../media/image4.wmf"/><Relationship Id="rId5" Type="http://schemas.openxmlformats.org/officeDocument/2006/relationships/image" Target="../media/image8.png"/><Relationship Id="rId15" Type="http://schemas.openxmlformats.org/officeDocument/2006/relationships/oleObject" Target="../embeddings/oleObject12.bin"/><Relationship Id="rId10" Type="http://schemas.openxmlformats.org/officeDocument/2006/relationships/oleObject" Target="../embeddings/oleObject10.bin"/><Relationship Id="rId4" Type="http://schemas.openxmlformats.org/officeDocument/2006/relationships/image" Target="../media/image7.png"/><Relationship Id="rId9" Type="http://schemas.openxmlformats.org/officeDocument/2006/relationships/image" Target="../media/image3.wmf"/><Relationship Id="rId14"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2871216"/>
            <a:ext cx="27432000" cy="93878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8" name="Rectangle 7"/>
          <p:cNvSpPr/>
          <p:nvPr/>
        </p:nvSpPr>
        <p:spPr>
          <a:xfrm>
            <a:off x="0" y="2971800"/>
            <a:ext cx="1600200" cy="6705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9" name="Rectangle 8"/>
          <p:cNvSpPr/>
          <p:nvPr/>
        </p:nvSpPr>
        <p:spPr>
          <a:xfrm>
            <a:off x="1771650" y="3005328"/>
            <a:ext cx="25660350" cy="6705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grpSp>
        <p:nvGrpSpPr>
          <p:cNvPr id="21" name="Group 20"/>
          <p:cNvGrpSpPr/>
          <p:nvPr/>
        </p:nvGrpSpPr>
        <p:grpSpPr>
          <a:xfrm>
            <a:off x="-7015742" y="-1"/>
            <a:ext cx="6886791" cy="20116801"/>
            <a:chOff x="-11225189" y="-1"/>
            <a:chExt cx="11018865" cy="32918401"/>
          </a:xfrm>
        </p:grpSpPr>
        <p:sp>
          <p:nvSpPr>
            <p:cNvPr id="24" name="Rectangle 23"/>
            <p:cNvSpPr/>
            <p:nvPr/>
          </p:nvSpPr>
          <p:spPr>
            <a:xfrm>
              <a:off x="-11216136" y="-1"/>
              <a:ext cx="11009812" cy="329184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939732" rtl="0" eaLnBrk="1" fontAlgn="auto" latinLnBrk="0" hangingPunct="1">
                <a:lnSpc>
                  <a:spcPct val="100000"/>
                </a:lnSpc>
                <a:spcBef>
                  <a:spcPts val="0"/>
                </a:spcBef>
                <a:spcAft>
                  <a:spcPts val="0"/>
                </a:spcAft>
                <a:buClrTx/>
                <a:buSzTx/>
                <a:buFontTx/>
                <a:buNone/>
                <a:tabLst/>
                <a:defRPr/>
              </a:pPr>
              <a:r>
                <a:rPr lang="en-US" sz="2000" b="1" spc="0" dirty="0" smtClean="0">
                  <a:solidFill>
                    <a:srgbClr val="FF0000"/>
                  </a:solidFill>
                  <a:latin typeface="Trebuchet MS" pitchFamily="34" charset="0"/>
                </a:rPr>
                <a:t>(—THIS SIDEBAR DOES NOT PRINT—)</a:t>
              </a:r>
              <a:endParaRPr lang="en-US" sz="2000" b="1" spc="37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DESIGN</a:t>
              </a:r>
              <a:r>
                <a:rPr lang="en-US" sz="2500" b="1" spc="371" baseline="0" dirty="0" smtClean="0">
                  <a:solidFill>
                    <a:schemeClr val="bg1"/>
                  </a:solidFill>
                  <a:latin typeface="Trebuchet MS" pitchFamily="34" charset="0"/>
                </a:rPr>
                <a:t> </a:t>
              </a:r>
              <a:r>
                <a:rPr lang="en-US" sz="2500" b="1" spc="371" dirty="0" smtClean="0">
                  <a:solidFill>
                    <a:schemeClr val="bg1"/>
                  </a:solidFill>
                  <a:latin typeface="Trebuchet MS" pitchFamily="34" charset="0"/>
                </a:rPr>
                <a:t>GUIDE</a:t>
              </a:r>
            </a:p>
            <a:p>
              <a:pPr algn="ctr"/>
              <a:endParaRPr lang="en-US" sz="1700" b="1" dirty="0" smtClean="0">
                <a:latin typeface="Trebuchet MS" pitchFamily="34" charset="0"/>
              </a:endParaRPr>
            </a:p>
            <a:p>
              <a:pPr defTabSz="2330630"/>
              <a:r>
                <a:rPr lang="en-US" sz="1700" i="0" dirty="0" smtClean="0">
                  <a:latin typeface="Trebuchet MS" pitchFamily="34" charset="0"/>
                </a:rPr>
                <a:t>This PowerPoint</a:t>
              </a:r>
              <a:r>
                <a:rPr lang="en-US" sz="1700" i="0" baseline="0" dirty="0" smtClean="0">
                  <a:latin typeface="Trebuchet MS" pitchFamily="34" charset="0"/>
                </a:rPr>
                <a:t> </a:t>
              </a:r>
              <a:r>
                <a:rPr lang="en-US" sz="1700" i="0" dirty="0" smtClean="0">
                  <a:latin typeface="Trebuchet MS" pitchFamily="34" charset="0"/>
                </a:rPr>
                <a:t>template produces</a:t>
              </a:r>
              <a:r>
                <a:rPr lang="en-US" sz="1700" i="0" baseline="0" dirty="0" smtClean="0">
                  <a:latin typeface="Trebuchet MS" pitchFamily="34" charset="0"/>
                </a:rPr>
                <a:t> </a:t>
              </a:r>
              <a:r>
                <a:rPr lang="en-US" sz="1700" i="0" dirty="0" smtClean="0">
                  <a:latin typeface="Trebuchet MS" pitchFamily="34" charset="0"/>
                </a:rPr>
                <a:t>a 22”x30” presentation poster.</a:t>
              </a:r>
              <a:endParaRPr lang="en-US" sz="1700" dirty="0" smtClean="0">
                <a:latin typeface="Trebuchet MS" pitchFamily="34" charset="0"/>
              </a:endParaRPr>
            </a:p>
            <a:p>
              <a:pPr defTabSz="2330630"/>
              <a:endParaRPr lang="en-US" sz="1700" dirty="0" smtClean="0">
                <a:latin typeface="Trebuchet MS" pitchFamily="34" charset="0"/>
              </a:endParaRPr>
            </a:p>
            <a:p>
              <a:pPr defTabSz="2716576"/>
              <a:r>
                <a:rPr lang="en-US" sz="1700" dirty="0" smtClean="0">
                  <a:latin typeface="Trebuchet MS" pitchFamily="34" charset="0"/>
                </a:rPr>
                <a:t>PosterPresentations.com</a:t>
              </a:r>
              <a:r>
                <a:rPr lang="en-US" sz="1700" baseline="0" dirty="0" smtClean="0">
                  <a:latin typeface="Trebuchet MS" pitchFamily="34" charset="0"/>
                </a:rPr>
                <a:t> </a:t>
              </a:r>
              <a:r>
                <a:rPr lang="en-US" sz="1700" dirty="0" smtClean="0">
                  <a:latin typeface="Trebuchet MS" pitchFamily="34" charset="0"/>
                </a:rPr>
                <a:t>provides a series of online tutorials that will guide you through the poster design process and answer your poster production questions. To view the template tutorials, go online to </a:t>
              </a:r>
              <a:r>
                <a:rPr lang="en-US" sz="1700" b="1" dirty="0" smtClean="0">
                  <a:solidFill>
                    <a:srgbClr val="FFC000"/>
                  </a:solidFill>
                  <a:latin typeface="Trebuchet MS" pitchFamily="34" charset="0"/>
                </a:rPr>
                <a:t>PosterPresentations.com</a:t>
              </a:r>
              <a:r>
                <a:rPr lang="en-US" sz="1700" b="1" dirty="0" smtClean="0">
                  <a:solidFill>
                    <a:schemeClr val="bg1"/>
                  </a:solidFill>
                  <a:latin typeface="Trebuchet MS" pitchFamily="34" charset="0"/>
                </a:rPr>
                <a:t> </a:t>
              </a:r>
              <a:r>
                <a:rPr lang="en-US" sz="1700" dirty="0" smtClean="0">
                  <a:solidFill>
                    <a:schemeClr val="bg1"/>
                  </a:solidFill>
                  <a:latin typeface="Trebuchet MS" pitchFamily="34" charset="0"/>
                </a:rPr>
                <a:t>and click on HELP DESK.</a:t>
              </a:r>
            </a:p>
            <a:p>
              <a:pPr defTabSz="2716576"/>
              <a:endParaRPr lang="en-US" sz="1700" dirty="0" smtClean="0">
                <a:latin typeface="Trebuchet MS" pitchFamily="34" charset="0"/>
              </a:endParaRPr>
            </a:p>
            <a:p>
              <a:pPr defTabSz="2716576"/>
              <a:endParaRPr lang="en-US" sz="1700"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2200" b="1" dirty="0" smtClean="0">
                <a:solidFill>
                  <a:srgbClr val="FFFF00"/>
                </a:solidFill>
                <a:latin typeface="Trebuchet MS" pitchFamily="34" charset="0"/>
              </a:endParaRPr>
            </a:p>
            <a:p>
              <a:pPr algn="ctr"/>
              <a:endParaRPr lang="en-US" sz="1500" b="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QUICK START</a:t>
              </a:r>
            </a:p>
            <a:p>
              <a:pPr algn="ctr"/>
              <a:endParaRPr lang="en-US" sz="20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Zoom in and out</a:t>
              </a:r>
            </a:p>
            <a:p>
              <a:pPr marL="1171183" indent="-1171183" algn="l" defTabSz="526639"/>
              <a:r>
                <a:rPr lang="en-US" sz="1500" b="0" baseline="0" dirty="0" smtClean="0">
                  <a:solidFill>
                    <a:schemeClr val="bg1"/>
                  </a:solidFill>
                  <a:latin typeface="Trebuchet MS" pitchFamily="34" charset="0"/>
                </a:rPr>
                <a:t>	</a:t>
              </a:r>
              <a:r>
                <a:rPr lang="en-US" sz="1500" b="0" baseline="0" dirty="0" smtClean="0">
                  <a:solidFill>
                    <a:schemeClr val="bg1">
                      <a:lumMod val="75000"/>
                    </a:schemeClr>
                  </a:solidFill>
                  <a:latin typeface="Trebuchet MS" pitchFamily="34" charset="0"/>
                </a:rPr>
                <a:t>As you work on your poster zoom in and out to the level that is more comfortable to you. </a:t>
              </a:r>
            </a:p>
            <a:p>
              <a:pPr marL="1171183" indent="-1171183" algn="l" defTabSz="526639"/>
              <a:r>
                <a:rPr lang="en-US" sz="1500" b="1" baseline="0" dirty="0" smtClean="0">
                  <a:solidFill>
                    <a:schemeClr val="bg1">
                      <a:lumMod val="75000"/>
                    </a:schemeClr>
                  </a:solidFill>
                  <a:latin typeface="Trebuchet MS" pitchFamily="34" charset="0"/>
                </a:rPr>
                <a:t>	</a:t>
              </a:r>
              <a:r>
                <a:rPr lang="en-US" sz="1500" b="0" baseline="0" dirty="0" smtClean="0">
                  <a:solidFill>
                    <a:schemeClr val="bg1">
                      <a:lumMod val="75000"/>
                    </a:schemeClr>
                  </a:solidFill>
                  <a:latin typeface="Trebuchet MS" pitchFamily="34" charset="0"/>
                </a:rPr>
                <a:t>Go to VIEW &gt; ZOOM.</a:t>
              </a:r>
            </a:p>
            <a:p>
              <a:pPr algn="l"/>
              <a:endParaRPr lang="en-US" sz="1700" b="0"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Project Name, Team Member Names</a:t>
              </a:r>
            </a:p>
            <a:p>
              <a:pPr algn="l"/>
              <a:r>
                <a:rPr lang="en-US" sz="1500" b="0" baseline="0" dirty="0" smtClean="0">
                  <a:solidFill>
                    <a:schemeClr val="bg1">
                      <a:lumMod val="75000"/>
                    </a:schemeClr>
                  </a:solidFill>
                  <a:latin typeface="Trebuchet MS" pitchFamily="34" charset="0"/>
                </a:rPr>
                <a:t>Start designing your poster by adding the project name, the names of the team members. </a:t>
              </a:r>
              <a:r>
                <a:rPr lang="en-US" sz="15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500" b="0" spc="0" baseline="0" dirty="0" smtClean="0">
                <a:solidFill>
                  <a:schemeClr val="bg1">
                    <a:lumMod val="75000"/>
                  </a:schemeClr>
                </a:solidFill>
                <a:latin typeface="Trebuchet MS" pitchFamily="34" charset="0"/>
              </a:endParaRPr>
            </a:p>
            <a:p>
              <a:pPr algn="l"/>
              <a:r>
                <a:rPr lang="en-US" sz="1500" b="1" spc="186" baseline="0" dirty="0" smtClean="0">
                  <a:solidFill>
                    <a:srgbClr val="FFC000"/>
                  </a:solidFill>
                  <a:latin typeface="Trebuchet MS" pitchFamily="34" charset="0"/>
                </a:rPr>
                <a:t>TIP</a:t>
              </a:r>
              <a:r>
                <a:rPr lang="en-US" sz="1500" b="1" baseline="0" dirty="0" smtClean="0">
                  <a:solidFill>
                    <a:srgbClr val="FFC000"/>
                  </a:solidFill>
                  <a:latin typeface="Trebuchet MS" pitchFamily="34" charset="0"/>
                </a:rPr>
                <a:t>: </a:t>
              </a:r>
              <a:r>
                <a:rPr lang="en-US" sz="15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700" b="1" baseline="0" dirty="0" smtClean="0">
                  <a:solidFill>
                    <a:schemeClr val="bg1"/>
                  </a:solidFill>
                  <a:latin typeface="Trebuchet MS" pitchFamily="34" charset="0"/>
                </a:rPr>
                <a:t/>
              </a:r>
              <a:br>
                <a:rPr lang="en-US" sz="1700" b="1" baseline="0" dirty="0" smtClean="0">
                  <a:solidFill>
                    <a:schemeClr val="bg1"/>
                  </a:solidFill>
                  <a:latin typeface="Trebuchet MS" pitchFamily="34" charset="0"/>
                </a:rPr>
              </a:br>
              <a:endParaRPr lang="en-US" sz="1700" b="1" dirty="0" smtClean="0">
                <a:solidFill>
                  <a:schemeClr val="bg1"/>
                </a:solidFill>
                <a:latin typeface="Trebuchet MS" pitchFamily="34" charset="0"/>
              </a:endParaRPr>
            </a:p>
            <a:p>
              <a:pPr algn="ctr"/>
              <a:endParaRPr lang="en-US" sz="1700" b="1" dirty="0" smtClean="0">
                <a:solidFill>
                  <a:srgbClr val="FFC000"/>
                </a:solidFill>
                <a:latin typeface="Trebuchet MS" pitchFamily="34" charset="0"/>
              </a:endParaRPr>
            </a:p>
            <a:p>
              <a:pPr algn="ctr"/>
              <a:endParaRPr lang="en-US" sz="1700" b="1" dirty="0" smtClean="0">
                <a:solidFill>
                  <a:srgbClr val="FFC000"/>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baseline="0" dirty="0" smtClean="0">
                <a:latin typeface="Trebuchet MS" pitchFamily="34" charset="0"/>
              </a:endParaRPr>
            </a:p>
            <a:p>
              <a:pPr algn="l"/>
              <a:endParaRPr lang="en-US" sz="1500" b="0" baseline="0" dirty="0" smtClean="0">
                <a:latin typeface="Trebuchet MS" pitchFamily="34" charset="0"/>
              </a:endParaRPr>
            </a:p>
            <a:p>
              <a:pPr algn="ctr"/>
              <a:r>
                <a:rPr lang="en-US" sz="2000" b="1" baseline="0" dirty="0" smtClean="0">
                  <a:solidFill>
                    <a:srgbClr val="FFC000"/>
                  </a:solidFill>
                  <a:latin typeface="Trebuchet MS" pitchFamily="34" charset="0"/>
                </a:rPr>
                <a:t>Photographs / Graphics</a:t>
              </a:r>
            </a:p>
            <a:p>
              <a:pPr algn="l" defTabSz="605241"/>
              <a:r>
                <a:rPr lang="en-US" sz="15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500" b="0" spc="0" baseline="0" dirty="0" smtClean="0">
                  <a:solidFill>
                    <a:schemeClr val="bg1">
                      <a:lumMod val="75000"/>
                    </a:schemeClr>
                  </a:solidFill>
                  <a:latin typeface="Trebuchet MS" pitchFamily="34" charset="0"/>
                </a:rPr>
                <a:t>disproportionally.</a:t>
              </a:r>
            </a:p>
            <a:p>
              <a:pPr algn="l" defTabSz="605241"/>
              <a:endParaRPr lang="en-US" sz="1500" b="0" baseline="0" dirty="0" smtClean="0">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r>
                <a:rPr lang="en-US" sz="2000" b="1" baseline="0" dirty="0" smtClean="0">
                  <a:solidFill>
                    <a:srgbClr val="FFC000"/>
                  </a:solidFill>
                  <a:latin typeface="Trebuchet MS" pitchFamily="34" charset="0"/>
                </a:rPr>
                <a:t>Image Quality Check</a:t>
              </a:r>
            </a:p>
            <a:p>
              <a:pPr lvl="0" algn="l" defTabSz="605241"/>
              <a:r>
                <a:rPr lang="en-US" sz="15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700" b="0" dirty="0" smtClean="0">
                <a:latin typeface="Trebuchet MS" pitchFamily="34" charset="0"/>
              </a:endParaRPr>
            </a:p>
          </p:txBody>
        </p:sp>
        <p:cxnSp>
          <p:nvCxnSpPr>
            <p:cNvPr id="25" name="Straight Connector 2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5"/>
            <a:stretch>
              <a:fillRect/>
            </a:stretch>
          </p:blipFill>
          <p:spPr>
            <a:xfrm>
              <a:off x="-10740739" y="10261719"/>
              <a:ext cx="1597666" cy="1201935"/>
            </a:xfrm>
            <a:prstGeom prst="rect">
              <a:avLst/>
            </a:prstGeom>
          </p:spPr>
        </p:pic>
        <p:pic>
          <p:nvPicPr>
            <p:cNvPr id="27" name="Picture 26"/>
            <p:cNvPicPr>
              <a:picLocks noChangeAspect="1"/>
            </p:cNvPicPr>
            <p:nvPr userDrawn="1"/>
          </p:nvPicPr>
          <p:blipFill>
            <a:blip r:embed="rId6"/>
            <a:stretch>
              <a:fillRect/>
            </a:stretch>
          </p:blipFill>
          <p:spPr>
            <a:xfrm>
              <a:off x="-10732765" y="15696927"/>
              <a:ext cx="9986808" cy="1053596"/>
            </a:xfrm>
            <a:prstGeom prst="rect">
              <a:avLst/>
            </a:prstGeom>
          </p:spPr>
        </p:pic>
        <p:grpSp>
          <p:nvGrpSpPr>
            <p:cNvPr id="28" name="Group 27"/>
            <p:cNvGrpSpPr/>
            <p:nvPr userDrawn="1"/>
          </p:nvGrpSpPr>
          <p:grpSpPr>
            <a:xfrm>
              <a:off x="-9744993" y="23540971"/>
              <a:ext cx="7531182" cy="2671639"/>
              <a:chOff x="-4470427" y="11016658"/>
              <a:chExt cx="3470785" cy="1227464"/>
            </a:xfrm>
          </p:grpSpPr>
          <p:grpSp>
            <p:nvGrpSpPr>
              <p:cNvPr id="34" name="Group 33"/>
              <p:cNvGrpSpPr/>
              <p:nvPr userDrawn="1"/>
            </p:nvGrpSpPr>
            <p:grpSpPr>
              <a:xfrm>
                <a:off x="-2783495" y="11060886"/>
                <a:ext cx="624431" cy="950097"/>
                <a:chOff x="-3958697" y="11117435"/>
                <a:chExt cx="779338" cy="1361483"/>
              </a:xfrm>
            </p:grpSpPr>
            <p:pic>
              <p:nvPicPr>
                <p:cNvPr id="40" name="Picture 39"/>
                <p:cNvPicPr>
                  <a:picLocks noChangeAspect="1"/>
                </p:cNvPicPr>
                <p:nvPr userDrawn="1"/>
              </p:nvPicPr>
              <p:blipFill>
                <a:blip r:embed="rId7"/>
                <a:stretch>
                  <a:fillRect/>
                </a:stretch>
              </p:blipFill>
              <p:spPr>
                <a:xfrm>
                  <a:off x="-3948160" y="11117435"/>
                  <a:ext cx="768801" cy="1090857"/>
                </a:xfrm>
                <a:prstGeom prst="rect">
                  <a:avLst/>
                </a:prstGeom>
              </p:spPr>
            </p:pic>
            <p:sp>
              <p:nvSpPr>
                <p:cNvPr id="41" name="TextBox 40"/>
                <p:cNvSpPr txBox="1"/>
                <p:nvPr userDrawn="1"/>
              </p:nvSpPr>
              <p:spPr>
                <a:xfrm>
                  <a:off x="-3958697" y="12114178"/>
                  <a:ext cx="779337" cy="364740"/>
                </a:xfrm>
                <a:prstGeom prst="rect">
                  <a:avLst/>
                </a:prstGeom>
                <a:solidFill>
                  <a:schemeClr val="accent1"/>
                </a:solidFill>
                <a:ln>
                  <a:noFill/>
                </a:ln>
              </p:spPr>
              <p:txBody>
                <a:bodyPr wrap="square" lIns="91440" tIns="91440" rIns="91440" bIns="91440" rtlCol="0">
                  <a:spAutoFit/>
                </a:bodyPr>
                <a:lstStyle/>
                <a:p>
                  <a:pPr algn="ctr"/>
                  <a:r>
                    <a:rPr lang="en-US" sz="1000" b="1" dirty="0" smtClean="0">
                      <a:solidFill>
                        <a:schemeClr val="tx1"/>
                      </a:solidFill>
                    </a:rPr>
                    <a:t>ORIGINAL</a:t>
                  </a:r>
                  <a:endParaRPr lang="en-US" sz="1000" b="1" dirty="0">
                    <a:solidFill>
                      <a:schemeClr val="tx1"/>
                    </a:solidFill>
                  </a:endParaRPr>
                </a:p>
              </p:txBody>
            </p:sp>
          </p:grpSp>
          <p:grpSp>
            <p:nvGrpSpPr>
              <p:cNvPr id="35" name="Group 34"/>
              <p:cNvGrpSpPr/>
              <p:nvPr userDrawn="1"/>
            </p:nvGrpSpPr>
            <p:grpSpPr>
              <a:xfrm>
                <a:off x="-2033159" y="11060889"/>
                <a:ext cx="1033517" cy="1056792"/>
                <a:chOff x="-2921738" y="11200127"/>
                <a:chExt cx="1420279" cy="1452263"/>
              </a:xfrm>
            </p:grpSpPr>
            <p:pic>
              <p:nvPicPr>
                <p:cNvPr id="38" name="Picture 37"/>
                <p:cNvPicPr>
                  <a:picLocks noChangeAspect="1"/>
                </p:cNvPicPr>
                <p:nvPr userDrawn="1"/>
              </p:nvPicPr>
              <p:blipFill>
                <a:blip r:embed="rId7"/>
                <a:stretch>
                  <a:fillRect/>
                </a:stretch>
              </p:blipFill>
              <p:spPr>
                <a:xfrm>
                  <a:off x="-2921738" y="11200127"/>
                  <a:ext cx="1420279" cy="1029694"/>
                </a:xfrm>
                <a:prstGeom prst="rect">
                  <a:avLst/>
                </a:prstGeom>
              </p:spPr>
            </p:pic>
            <p:sp>
              <p:nvSpPr>
                <p:cNvPr id="39" name="TextBox 38"/>
                <p:cNvSpPr txBox="1"/>
                <p:nvPr userDrawn="1"/>
              </p:nvSpPr>
              <p:spPr>
                <a:xfrm>
                  <a:off x="-2918991" y="12175418"/>
                  <a:ext cx="1417532" cy="476972"/>
                </a:xfrm>
                <a:prstGeom prst="rect">
                  <a:avLst/>
                </a:prstGeom>
                <a:solidFill>
                  <a:srgbClr val="FF0000"/>
                </a:solidFill>
              </p:spPr>
              <p:txBody>
                <a:bodyPr wrap="square" lIns="457200" tIns="91440" rIns="457200" bIns="91440" rtlCol="0">
                  <a:spAutoFit/>
                </a:bodyPr>
                <a:lstStyle/>
                <a:p>
                  <a:pPr algn="ctr"/>
                  <a:r>
                    <a:rPr lang="en-US" sz="900" b="1" dirty="0" smtClean="0">
                      <a:solidFill>
                        <a:schemeClr val="bg1"/>
                      </a:solidFill>
                    </a:rPr>
                    <a:t>DISTORTED</a:t>
                  </a:r>
                  <a:endParaRPr lang="en-US" sz="400" b="1" dirty="0">
                    <a:solidFill>
                      <a:schemeClr val="bg1"/>
                    </a:solidFill>
                  </a:endParaRPr>
                </a:p>
              </p:txBody>
            </p:sp>
          </p:grpSp>
          <p:pic>
            <p:nvPicPr>
              <p:cNvPr id="36" name="Picture 35"/>
              <p:cNvPicPr>
                <a:picLocks noChangeAspect="1"/>
              </p:cNvPicPr>
              <p:nvPr userDrawn="1"/>
            </p:nvPicPr>
            <p:blipFill>
              <a:blip r:embed="rId8"/>
              <a:stretch>
                <a:fillRect/>
              </a:stretch>
            </p:blipFill>
            <p:spPr>
              <a:xfrm>
                <a:off x="-4470427" y="11016658"/>
                <a:ext cx="1098742" cy="847761"/>
              </a:xfrm>
              <a:prstGeom prst="rect">
                <a:avLst/>
              </a:prstGeom>
            </p:spPr>
          </p:pic>
          <p:sp>
            <p:nvSpPr>
              <p:cNvPr id="37" name="TextBox 36"/>
              <p:cNvSpPr txBox="1"/>
              <p:nvPr userDrawn="1"/>
            </p:nvSpPr>
            <p:spPr>
              <a:xfrm>
                <a:off x="-4440600" y="11665645"/>
                <a:ext cx="1035685" cy="578477"/>
              </a:xfrm>
              <a:prstGeom prst="rect">
                <a:avLst/>
              </a:prstGeom>
              <a:noFill/>
            </p:spPr>
            <p:txBody>
              <a:bodyPr wrap="square" lIns="457200" tIns="457200" rIns="457200" bIns="0" rtlCol="0">
                <a:spAutoFit/>
              </a:bodyPr>
              <a:lstStyle/>
              <a:p>
                <a:pPr algn="ctr"/>
                <a:r>
                  <a:rPr lang="en-US" sz="1000" dirty="0" smtClean="0">
                    <a:solidFill>
                      <a:schemeClr val="bg1"/>
                    </a:solidFill>
                  </a:rPr>
                  <a:t>Corner</a:t>
                </a:r>
                <a:r>
                  <a:rPr lang="en-US" sz="1000" baseline="0" dirty="0" smtClean="0">
                    <a:solidFill>
                      <a:schemeClr val="bg1"/>
                    </a:solidFill>
                  </a:rPr>
                  <a:t> handles</a:t>
                </a:r>
                <a:endParaRPr lang="en-US" sz="1000" dirty="0">
                  <a:solidFill>
                    <a:schemeClr val="bg1"/>
                  </a:solidFill>
                </a:endParaRPr>
              </a:p>
            </p:txBody>
          </p:sp>
        </p:grpSp>
        <p:grpSp>
          <p:nvGrpSpPr>
            <p:cNvPr id="29" name="Group 28"/>
            <p:cNvGrpSpPr/>
            <p:nvPr userDrawn="1"/>
          </p:nvGrpSpPr>
          <p:grpSpPr>
            <a:xfrm>
              <a:off x="-10426494" y="27751410"/>
              <a:ext cx="9378414" cy="2453251"/>
              <a:chOff x="-4767762" y="12734136"/>
              <a:chExt cx="4322091" cy="1127128"/>
            </a:xfrm>
          </p:grpSpPr>
          <p:graphicFrame>
            <p:nvGraphicFramePr>
              <p:cNvPr id="30" name="Object 29"/>
              <p:cNvGraphicFramePr>
                <a:graphicFrameLocks noChangeAspect="1"/>
              </p:cNvGraphicFramePr>
              <p:nvPr userDrawn="1">
                <p:extLst>
                  <p:ext uri="{D42A27DB-BD31-4B8C-83A1-F6EECF244321}">
                    <p14:modId xmlns:p14="http://schemas.microsoft.com/office/powerpoint/2010/main" val="333768390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7202"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4533347" y="12734142"/>
                            <a:ext cx="1828800" cy="1117600"/>
                          </a:xfrm>
                          <a:prstGeom prst="rect">
                            <a:avLst/>
                          </a:prstGeom>
                        </p:spPr>
                      </p:pic>
                    </p:oleObj>
                  </mc:Fallback>
                </mc:AlternateContent>
              </a:graphicData>
            </a:graphic>
          </p:graphicFrame>
          <p:graphicFrame>
            <p:nvGraphicFramePr>
              <p:cNvPr id="31" name="Object 30"/>
              <p:cNvGraphicFramePr>
                <a:graphicFrameLocks noChangeAspect="1"/>
              </p:cNvGraphicFramePr>
              <p:nvPr userDrawn="1">
                <p:extLst>
                  <p:ext uri="{D42A27DB-BD31-4B8C-83A1-F6EECF244321}">
                    <p14:modId xmlns:p14="http://schemas.microsoft.com/office/powerpoint/2010/main" val="2987105662"/>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7203" name="Image" r:id="rId11" imgW="1828440" imgH="1117440" progId="Photoshop.Image.13">
                      <p:embed/>
                    </p:oleObj>
                  </mc:Choice>
                  <mc:Fallback>
                    <p:oleObj name="Image" r:id="rId11" imgW="1828440" imgH="1117440" progId="Photoshop.Image.13">
                      <p:embed/>
                      <p:pic>
                        <p:nvPicPr>
                          <p:cNvPr id="0" name=""/>
                          <p:cNvPicPr/>
                          <p:nvPr/>
                        </p:nvPicPr>
                        <p:blipFill>
                          <a:blip r:embed="rId12"/>
                          <a:stretch>
                            <a:fillRect/>
                          </a:stretch>
                        </p:blipFill>
                        <p:spPr>
                          <a:xfrm>
                            <a:off x="-2456641" y="12737835"/>
                            <a:ext cx="1828800" cy="1117600"/>
                          </a:xfrm>
                          <a:prstGeom prst="rect">
                            <a:avLst/>
                          </a:prstGeom>
                        </p:spPr>
                      </p:pic>
                    </p:oleObj>
                  </mc:Fallback>
                </mc:AlternateContent>
              </a:graphicData>
            </a:graphic>
          </p:graphicFrame>
          <p:sp>
            <p:nvSpPr>
              <p:cNvPr id="32" name="TextBox 31"/>
              <p:cNvSpPr txBox="1"/>
              <p:nvPr userDrawn="1"/>
            </p:nvSpPr>
            <p:spPr>
              <a:xfrm rot="16200000">
                <a:off x="-5235785" y="13202159"/>
                <a:ext cx="1117601" cy="181556"/>
              </a:xfrm>
              <a:prstGeom prst="rect">
                <a:avLst/>
              </a:prstGeom>
              <a:noFill/>
            </p:spPr>
            <p:txBody>
              <a:bodyPr wrap="square" lIns="91440" tIns="91440" rIns="91440" bIns="0" rtlCol="0">
                <a:spAutoFit/>
              </a:bodyPr>
              <a:lstStyle/>
              <a:p>
                <a:pPr algn="ctr"/>
                <a:r>
                  <a:rPr lang="en-US" sz="1000" dirty="0" smtClean="0">
                    <a:solidFill>
                      <a:srgbClr val="92D050"/>
                    </a:solidFill>
                  </a:rPr>
                  <a:t>Good</a:t>
                </a:r>
                <a:r>
                  <a:rPr lang="en-US" sz="1000" baseline="0" dirty="0" smtClean="0">
                    <a:solidFill>
                      <a:srgbClr val="92D050"/>
                    </a:solidFill>
                  </a:rPr>
                  <a:t> </a:t>
                </a:r>
                <a:r>
                  <a:rPr lang="en-US" sz="1000" baseline="0" dirty="0" smtClean="0">
                    <a:solidFill>
                      <a:schemeClr val="bg1"/>
                    </a:solidFill>
                  </a:rPr>
                  <a:t>printing quality</a:t>
                </a:r>
                <a:endParaRPr lang="en-US" sz="1000" dirty="0">
                  <a:solidFill>
                    <a:schemeClr val="bg1"/>
                  </a:solidFill>
                </a:endParaRPr>
              </a:p>
            </p:txBody>
          </p:sp>
          <p:sp>
            <p:nvSpPr>
              <p:cNvPr id="33" name="TextBox 32"/>
              <p:cNvSpPr txBox="1"/>
              <p:nvPr userDrawn="1"/>
            </p:nvSpPr>
            <p:spPr>
              <a:xfrm rot="16200000">
                <a:off x="-1095250" y="13211686"/>
                <a:ext cx="1117601" cy="181556"/>
              </a:xfrm>
              <a:prstGeom prst="rect">
                <a:avLst/>
              </a:prstGeom>
              <a:noFill/>
            </p:spPr>
            <p:txBody>
              <a:bodyPr wrap="square" lIns="91440" tIns="91440" rIns="91440" bIns="0" rtlCol="0">
                <a:spAutoFit/>
              </a:bodyPr>
              <a:lstStyle/>
              <a:p>
                <a:pPr algn="ctr"/>
                <a:r>
                  <a:rPr lang="en-US" sz="1000" dirty="0" smtClean="0">
                    <a:solidFill>
                      <a:srgbClr val="FF0000"/>
                    </a:solidFill>
                  </a:rPr>
                  <a:t>Bad </a:t>
                </a:r>
                <a:r>
                  <a:rPr lang="en-US" sz="1000" dirty="0" smtClean="0">
                    <a:solidFill>
                      <a:schemeClr val="bg1"/>
                    </a:solidFill>
                  </a:rPr>
                  <a:t>printing quality</a:t>
                </a:r>
                <a:endParaRPr lang="en-US" sz="1000" dirty="0">
                  <a:solidFill>
                    <a:schemeClr val="bg1"/>
                  </a:solidFill>
                </a:endParaRPr>
              </a:p>
            </p:txBody>
          </p:sp>
        </p:grpSp>
      </p:grpSp>
      <p:grpSp>
        <p:nvGrpSpPr>
          <p:cNvPr id="42" name="Group 41"/>
          <p:cNvGrpSpPr/>
          <p:nvPr/>
        </p:nvGrpSpPr>
        <p:grpSpPr>
          <a:xfrm>
            <a:off x="27598651" y="-33650"/>
            <a:ext cx="6913837" cy="20150451"/>
            <a:chOff x="44157839" y="-55065"/>
            <a:chExt cx="11062139" cy="32973465"/>
          </a:xfrm>
        </p:grpSpPr>
        <p:sp>
          <p:nvSpPr>
            <p:cNvPr id="43" name="Rectangle 42"/>
            <p:cNvSpPr/>
            <p:nvPr userDrawn="1"/>
          </p:nvSpPr>
          <p:spPr>
            <a:xfrm>
              <a:off x="44157839" y="-55065"/>
              <a:ext cx="11062139" cy="329734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500" b="1" spc="371" dirty="0" smtClean="0">
                  <a:solidFill>
                    <a:schemeClr val="bg1"/>
                  </a:solidFill>
                  <a:latin typeface="Trebuchet MS" pitchFamily="34" charset="0"/>
                </a:rPr>
                <a:t>QUICK START (cont.)</a:t>
              </a:r>
            </a:p>
            <a:p>
              <a:pPr algn="ctr"/>
              <a:endParaRPr lang="en-US" sz="22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How to change the template color theme</a:t>
              </a:r>
            </a:p>
            <a:p>
              <a:pPr marL="0" marR="0" lvl="2" indent="0" algn="l" defTabSz="70743"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500" b="0" spc="0" baseline="0" dirty="0" smtClean="0">
                  <a:solidFill>
                    <a:schemeClr val="bg1">
                      <a:lumMod val="75000"/>
                    </a:schemeClr>
                  </a:solidFill>
                  <a:latin typeface="Trebuchet MS" pitchFamily="34" charset="0"/>
                </a:rPr>
                <a:t>also create your own color theme.</a:t>
              </a:r>
            </a:p>
            <a:p>
              <a:pPr marL="0" marR="0" lvl="2"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r>
                <a:rPr lang="en-US" sz="15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Text</a:t>
              </a:r>
            </a:p>
            <a:p>
              <a:pPr marL="2021076" lvl="2" indent="0" algn="l" defTabSz="70743"/>
              <a:r>
                <a:rPr lang="en-US" sz="15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939732" lvl="2"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 </a:t>
              </a:r>
              <a:r>
                <a:rPr kumimoji="0" lang="en-US" sz="2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a:t>
              </a:r>
              <a:endParaRPr lang="en-US" sz="1500" b="0" baseline="0" dirty="0" smtClean="0">
                <a:solidFill>
                  <a:schemeClr val="bg1">
                    <a:lumMod val="75000"/>
                  </a:schemeClr>
                </a:solidFill>
                <a:latin typeface="Trebuchet MS" pitchFamily="34" charset="0"/>
              </a:endParaRPr>
            </a:p>
            <a:p>
              <a:pPr marL="939732" lvl="2"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Tables</a:t>
              </a:r>
            </a:p>
            <a:p>
              <a:pPr marL="1070963" lvl="1" indent="0" algn="l" defTabSz="70743"/>
              <a:r>
                <a:rPr lang="en-US" sz="1500" b="0" baseline="0" dirty="0" smtClean="0">
                  <a:solidFill>
                    <a:schemeClr val="bg1">
                      <a:lumMod val="75000"/>
                    </a:schemeClr>
                  </a:solidFill>
                  <a:latin typeface="Trebuchet MS" pitchFamily="34" charset="0"/>
                </a:rPr>
                <a:t>To add a table from scratch go to the INSERT menu and </a:t>
              </a:r>
              <a:br>
                <a:rPr lang="en-US" sz="1500" b="0" baseline="0" dirty="0" smtClean="0">
                  <a:solidFill>
                    <a:schemeClr val="bg1">
                      <a:lumMod val="75000"/>
                    </a:schemeClr>
                  </a:solidFill>
                  <a:latin typeface="Trebuchet MS" pitchFamily="34" charset="0"/>
                </a:rPr>
              </a:br>
              <a:r>
                <a:rPr lang="en-US" sz="1500" b="0" baseline="0" dirty="0" smtClean="0">
                  <a:solidFill>
                    <a:schemeClr val="bg1">
                      <a:lumMod val="75000"/>
                    </a:schemeClr>
                  </a:solidFill>
                  <a:latin typeface="Trebuchet MS" pitchFamily="34" charset="0"/>
                </a:rPr>
                <a:t>click on TABLE. A drop-down box will help you select rows and columns. </a:t>
              </a:r>
            </a:p>
            <a:p>
              <a:pPr marL="0" lvl="0" indent="0" algn="l" defTabSz="70743"/>
              <a:r>
                <a:rPr lang="en-US" sz="15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939732"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p:txBody>
        </p:sp>
        <p:graphicFrame>
          <p:nvGraphicFramePr>
            <p:cNvPr id="44" name="Object 43"/>
            <p:cNvGraphicFramePr>
              <a:graphicFrameLocks noChangeAspect="1"/>
            </p:cNvGraphicFramePr>
            <p:nvPr userDrawn="1">
              <p:extLst>
                <p:ext uri="{D42A27DB-BD31-4B8C-83A1-F6EECF244321}">
                  <p14:modId xmlns:p14="http://schemas.microsoft.com/office/powerpoint/2010/main" val="1740339869"/>
                </p:ext>
              </p:extLst>
            </p:nvPr>
          </p:nvGraphicFramePr>
          <p:xfrm>
            <a:off x="46915679" y="3672008"/>
            <a:ext cx="5586150" cy="2063772"/>
          </p:xfrm>
          <a:graphic>
            <a:graphicData uri="http://schemas.openxmlformats.org/presentationml/2006/ole">
              <mc:AlternateContent xmlns:mc="http://schemas.openxmlformats.org/markup-compatibility/2006">
                <mc:Choice xmlns:v="urn:schemas-microsoft-com:vml" Requires="v">
                  <p:oleObj spid="_x0000_s7204" name="Image" r:id="rId13" imgW="4571280" imgH="1688760" progId="Photoshop.Image.13">
                    <p:embed/>
                  </p:oleObj>
                </mc:Choice>
                <mc:Fallback>
                  <p:oleObj name="Image" r:id="rId13" imgW="4571280" imgH="1688760" progId="Photoshop.Image.13">
                    <p:embed/>
                    <p:pic>
                      <p:nvPicPr>
                        <p:cNvPr id="0" name=""/>
                        <p:cNvPicPr/>
                        <p:nvPr/>
                      </p:nvPicPr>
                      <p:blipFill>
                        <a:blip r:embed="rId14"/>
                        <a:stretch>
                          <a:fillRect/>
                        </a:stretch>
                      </p:blipFill>
                      <p:spPr>
                        <a:xfrm>
                          <a:off x="46915679" y="3672008"/>
                          <a:ext cx="5586150" cy="2063772"/>
                        </a:xfrm>
                        <a:prstGeom prst="rect">
                          <a:avLst/>
                        </a:prstGeom>
                      </p:spPr>
                    </p:pic>
                  </p:oleObj>
                </mc:Fallback>
              </mc:AlternateContent>
            </a:graphicData>
          </a:graphic>
        </p:graphicFrame>
        <p:pic>
          <p:nvPicPr>
            <p:cNvPr id="45" name="Picture 44"/>
            <p:cNvPicPr>
              <a:picLocks noChangeAspect="1"/>
            </p:cNvPicPr>
            <p:nvPr userDrawn="1"/>
          </p:nvPicPr>
          <p:blipFill>
            <a:blip r:embed="rId15"/>
            <a:stretch>
              <a:fillRect/>
            </a:stretch>
          </p:blipFill>
          <p:spPr>
            <a:xfrm>
              <a:off x="44621819" y="7740040"/>
              <a:ext cx="2969584" cy="1370577"/>
            </a:xfrm>
            <a:prstGeom prst="rect">
              <a:avLst/>
            </a:prstGeom>
            <a:ln>
              <a:noFill/>
            </a:ln>
          </p:spPr>
        </p:pic>
        <p:graphicFrame>
          <p:nvGraphicFramePr>
            <p:cNvPr id="46" name="Object 45"/>
            <p:cNvGraphicFramePr>
              <a:graphicFrameLocks noChangeAspect="1"/>
            </p:cNvGraphicFramePr>
            <p:nvPr userDrawn="1">
              <p:extLst>
                <p:ext uri="{D42A27DB-BD31-4B8C-83A1-F6EECF244321}">
                  <p14:modId xmlns:p14="http://schemas.microsoft.com/office/powerpoint/2010/main" val="140263197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7205" name="Image" r:id="rId16" imgW="1574280" imgH="1053720" progId="Photoshop.Image.13">
                    <p:embed/>
                  </p:oleObj>
                </mc:Choice>
                <mc:Fallback>
                  <p:oleObj name="Image" r:id="rId16" imgW="1574280" imgH="1053720" progId="Photoshop.Image.13">
                    <p:embed/>
                    <p:pic>
                      <p:nvPicPr>
                        <p:cNvPr id="0" name=""/>
                        <p:cNvPicPr/>
                        <p:nvPr/>
                      </p:nvPicPr>
                      <p:blipFill>
                        <a:blip r:embed="rId17"/>
                        <a:stretch>
                          <a:fillRect/>
                        </a:stretch>
                      </p:blipFill>
                      <p:spPr>
                        <a:xfrm>
                          <a:off x="44629619" y="12347263"/>
                          <a:ext cx="1482266" cy="992162"/>
                        </a:xfrm>
                        <a:prstGeom prst="rect">
                          <a:avLst/>
                        </a:prstGeom>
                      </p:spPr>
                    </p:pic>
                  </p:oleObj>
                </mc:Fallback>
              </mc:AlternateContent>
            </a:graphicData>
          </a:graphic>
        </p:graphicFrame>
        <p:sp>
          <p:nvSpPr>
            <p:cNvPr id="48" name="TextBox 47"/>
            <p:cNvSpPr txBox="1"/>
            <p:nvPr userDrawn="1"/>
          </p:nvSpPr>
          <p:spPr>
            <a:xfrm>
              <a:off x="44262809" y="31169782"/>
              <a:ext cx="6870214" cy="1450926"/>
            </a:xfrm>
            <a:prstGeom prst="rect">
              <a:avLst/>
            </a:prstGeom>
            <a:noFill/>
          </p:spPr>
          <p:txBody>
            <a:bodyPr wrap="square" lIns="65304" tIns="32651" rIns="65304" bIns="32651" rtlCol="0">
              <a:spAutoFit/>
            </a:bodyPr>
            <a:lstStyle/>
            <a:p>
              <a:pPr>
                <a:lnSpc>
                  <a:spcPts val="1609"/>
                </a:lnSpc>
              </a:pPr>
              <a:r>
                <a:rPr lang="en-US" sz="1700" dirty="0" smtClean="0">
                  <a:solidFill>
                    <a:schemeClr val="bg1"/>
                  </a:solidFill>
                </a:rPr>
                <a:t>© 2013</a:t>
              </a:r>
              <a:r>
                <a:rPr lang="en-US" sz="1700" baseline="0" dirty="0" smtClean="0">
                  <a:solidFill>
                    <a:schemeClr val="bg1"/>
                  </a:solidFill>
                </a:rPr>
                <a:t> </a:t>
              </a:r>
              <a:r>
                <a:rPr lang="en-US" sz="1700" dirty="0" smtClean="0">
                  <a:solidFill>
                    <a:schemeClr val="bg1"/>
                  </a:solidFill>
                </a:rPr>
                <a:t>PosterPresentations.com</a:t>
              </a:r>
              <a:br>
                <a:rPr lang="en-US" sz="1700" dirty="0" smtClean="0">
                  <a:solidFill>
                    <a:schemeClr val="bg1"/>
                  </a:solidFill>
                </a:rPr>
              </a:br>
              <a:r>
                <a:rPr lang="en-US" sz="1700" dirty="0" smtClean="0">
                  <a:solidFill>
                    <a:schemeClr val="bg1"/>
                  </a:solidFill>
                </a:rPr>
                <a:t>    </a:t>
              </a:r>
              <a:r>
                <a:rPr lang="en-US" sz="1500" dirty="0" smtClean="0">
                  <a:solidFill>
                    <a:schemeClr val="bg1"/>
                  </a:solidFill>
                </a:rPr>
                <a:t>2117 Fourth Street ,</a:t>
              </a:r>
              <a:r>
                <a:rPr lang="en-US" sz="1500" baseline="0" dirty="0" smtClean="0">
                  <a:solidFill>
                    <a:schemeClr val="bg1"/>
                  </a:solidFill>
                </a:rPr>
                <a:t> Unit C        </a:t>
              </a:r>
            </a:p>
            <a:p>
              <a:pPr>
                <a:lnSpc>
                  <a:spcPts val="1609"/>
                </a:lnSpc>
              </a:pPr>
              <a:r>
                <a:rPr lang="en-US" sz="1500" baseline="0" dirty="0" smtClean="0">
                  <a:solidFill>
                    <a:schemeClr val="bg1"/>
                  </a:solidFill>
                </a:rPr>
                <a:t>     Berkeley CA </a:t>
              </a:r>
              <a:r>
                <a:rPr lang="en-US" sz="1200" baseline="0" dirty="0" smtClean="0">
                  <a:solidFill>
                    <a:schemeClr val="bg1"/>
                  </a:solidFill>
                </a:rPr>
                <a:t>94710</a:t>
              </a:r>
              <a:r>
                <a:rPr lang="en-US" sz="1500" baseline="0" dirty="0" smtClean="0">
                  <a:solidFill>
                    <a:schemeClr val="bg1"/>
                  </a:solidFill>
                </a:rPr>
                <a:t/>
              </a:r>
              <a:br>
                <a:rPr lang="en-US" sz="1500" baseline="0" dirty="0" smtClean="0">
                  <a:solidFill>
                    <a:schemeClr val="bg1"/>
                  </a:solidFill>
                </a:rPr>
              </a:br>
              <a:r>
                <a:rPr lang="en-US" sz="1500" baseline="0" dirty="0" smtClean="0">
                  <a:solidFill>
                    <a:schemeClr val="bg1"/>
                  </a:solidFill>
                </a:rPr>
                <a:t>    </a:t>
              </a:r>
              <a:r>
                <a:rPr lang="en-US" sz="1500" b="1" baseline="0" dirty="0" smtClean="0">
                  <a:solidFill>
                    <a:srgbClr val="FFFF00"/>
                  </a:solidFill>
                </a:rPr>
                <a:t>posterpresenter@gmail.com</a:t>
              </a:r>
              <a:endParaRPr lang="en-US" sz="1700" b="1" dirty="0">
                <a:solidFill>
                  <a:srgbClr val="FFFF00"/>
                </a:solidFill>
              </a:endParaRPr>
            </a:p>
          </p:txBody>
        </p:sp>
      </p:grpSp>
      <p:pic>
        <p:nvPicPr>
          <p:cNvPr id="4099" name="Picture 3" descr="W:\Staff_Share\Roosevelt Documents\Roosevelt R with Rider Man Color (transparent).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54143" y="252712"/>
            <a:ext cx="1835014" cy="2458516"/>
          </a:xfrm>
          <a:prstGeom prst="rect">
            <a:avLst/>
          </a:prstGeom>
          <a:noFill/>
          <a:extLst>
            <a:ext uri="{909E8E84-426E-40DD-AFC4-6F175D3DCCD1}">
              <a14:hiddenFill xmlns:a14="http://schemas.microsoft.com/office/drawing/2010/main">
                <a:solidFill>
                  <a:srgbClr val="FFFFFF"/>
                </a:solidFill>
              </a14:hiddenFill>
            </a:ext>
          </a:extLst>
        </p:spPr>
      </p:pic>
      <p:sp>
        <p:nvSpPr>
          <p:cNvPr id="54" name="Rounded Rectangle 53"/>
          <p:cNvSpPr/>
          <p:nvPr/>
        </p:nvSpPr>
        <p:spPr>
          <a:xfrm>
            <a:off x="7239497" y="3962400"/>
            <a:ext cx="12953008" cy="15718536"/>
          </a:xfrm>
          <a:prstGeom prst="roundRect">
            <a:avLst>
              <a:gd name="adj" fmla="val 2853"/>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47" name="Rounded Rectangle 46"/>
          <p:cNvSpPr/>
          <p:nvPr/>
        </p:nvSpPr>
        <p:spPr>
          <a:xfrm>
            <a:off x="576461"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49" name="Rounded Rectangle 48"/>
          <p:cNvSpPr/>
          <p:nvPr/>
        </p:nvSpPr>
        <p:spPr>
          <a:xfrm>
            <a:off x="20574000"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pic>
        <p:nvPicPr>
          <p:cNvPr id="2" name="Picture 1"/>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23710392" y="-36576"/>
            <a:ext cx="3165403" cy="2852928"/>
          </a:xfrm>
          <a:prstGeom prst="rect">
            <a:avLst/>
          </a:prstGeom>
        </p:spPr>
      </p:pic>
    </p:spTree>
    <p:extLst>
      <p:ext uri="{BB962C8B-B14F-4D97-AF65-F5344CB8AC3E}">
        <p14:creationId xmlns:p14="http://schemas.microsoft.com/office/powerpoint/2010/main" val="2189407646"/>
      </p:ext>
    </p:extLst>
  </p:cSld>
  <p:clrMap bg1="lt1" tx1="dk1" bg2="lt2" tx2="dk2" accent1="accent1" accent2="accent2" accent3="accent3" accent4="accent4" accent5="accent5" accent6="accent6" hlink="hlink" folHlink="folHlink"/>
  <p:sldLayoutIdLst>
    <p:sldLayoutId id="2147483817" r:id="rId1"/>
    <p:sldLayoutId id="2147483818" r:id="rId2"/>
  </p:sldLayoutIdLst>
  <p:timing>
    <p:tnLst>
      <p:par>
        <p:cTn id="1" dur="indefinite" restart="never" nodeType="tmRoot"/>
      </p:par>
    </p:tnLst>
  </p:timing>
  <p:txStyles>
    <p:titleStyle>
      <a:lvl1pPr algn="l" rtl="0" eaLnBrk="1" latinLnBrk="0" hangingPunct="1">
        <a:spcBef>
          <a:spcPct val="0"/>
        </a:spcBef>
        <a:buNone/>
        <a:defRPr kumimoji="0" sz="13100" kern="1200">
          <a:solidFill>
            <a:schemeClr val="tx2"/>
          </a:solidFill>
          <a:latin typeface="+mj-lt"/>
          <a:ea typeface="+mj-ea"/>
          <a:cs typeface="+mj-cs"/>
        </a:defRPr>
      </a:lvl1pPr>
    </p:titleStyle>
    <p:bodyStyle>
      <a:lvl1pPr marL="950967" indent="-950967" algn="l" rtl="0" eaLnBrk="1" latinLnBrk="0" hangingPunct="1">
        <a:spcBef>
          <a:spcPts val="2080"/>
        </a:spcBef>
        <a:buClr>
          <a:schemeClr val="accent2"/>
        </a:buClr>
        <a:buSzPct val="60000"/>
        <a:buFont typeface="Wingdings"/>
        <a:buChar char=""/>
        <a:defRPr kumimoji="0" sz="8600" kern="1200">
          <a:solidFill>
            <a:schemeClr val="tx1"/>
          </a:solidFill>
          <a:latin typeface="+mn-lt"/>
          <a:ea typeface="+mn-ea"/>
          <a:cs typeface="+mn-cs"/>
        </a:defRPr>
      </a:lvl1pPr>
      <a:lvl2pPr marL="1901934" indent="-815114" algn="l" rtl="0" eaLnBrk="1" latinLnBrk="0" hangingPunct="1">
        <a:spcBef>
          <a:spcPts val="1634"/>
        </a:spcBef>
        <a:buClr>
          <a:schemeClr val="accent1"/>
        </a:buClr>
        <a:buSzPct val="70000"/>
        <a:buFont typeface="Wingdings 2"/>
        <a:buChar char=""/>
        <a:defRPr kumimoji="0" sz="7700" kern="1200">
          <a:solidFill>
            <a:schemeClr val="tx1"/>
          </a:solidFill>
          <a:latin typeface="+mn-lt"/>
          <a:ea typeface="+mn-ea"/>
          <a:cs typeface="+mn-cs"/>
        </a:defRPr>
      </a:lvl2pPr>
      <a:lvl3pPr marL="2717048" indent="-679262" algn="l" rtl="0" eaLnBrk="1" latinLnBrk="0" hangingPunct="1">
        <a:spcBef>
          <a:spcPts val="1486"/>
        </a:spcBef>
        <a:buClr>
          <a:schemeClr val="accent2"/>
        </a:buClr>
        <a:buSzPct val="75000"/>
        <a:buFont typeface="Wingdings"/>
        <a:buChar char=""/>
        <a:defRPr kumimoji="0" sz="6800" kern="1200">
          <a:solidFill>
            <a:schemeClr val="tx1"/>
          </a:solidFill>
          <a:latin typeface="+mn-lt"/>
          <a:ea typeface="+mn-ea"/>
          <a:cs typeface="+mn-cs"/>
        </a:defRPr>
      </a:lvl3pPr>
      <a:lvl4pPr marL="4075572" indent="-679262" algn="l" rtl="0" eaLnBrk="1" latinLnBrk="0" hangingPunct="1">
        <a:spcBef>
          <a:spcPts val="1189"/>
        </a:spcBef>
        <a:buClr>
          <a:schemeClr val="accent3"/>
        </a:buClr>
        <a:buSzPct val="75000"/>
        <a:buFont typeface="Wingdings"/>
        <a:buChar char=""/>
        <a:defRPr kumimoji="0" sz="5900" kern="1200">
          <a:solidFill>
            <a:schemeClr val="tx1"/>
          </a:solidFill>
          <a:latin typeface="+mn-lt"/>
          <a:ea typeface="+mn-ea"/>
          <a:cs typeface="+mn-cs"/>
        </a:defRPr>
      </a:lvl4pPr>
      <a:lvl5pPr marL="5434096" indent="-679262" algn="l" rtl="0" eaLnBrk="1" latinLnBrk="0" hangingPunct="1">
        <a:spcBef>
          <a:spcPts val="1189"/>
        </a:spcBef>
        <a:buClr>
          <a:schemeClr val="accent4"/>
        </a:buClr>
        <a:buSzPct val="65000"/>
        <a:buFont typeface="Wingdings"/>
        <a:buChar char=""/>
        <a:defRPr kumimoji="0" sz="5900" kern="1200">
          <a:solidFill>
            <a:schemeClr val="tx1"/>
          </a:solidFill>
          <a:latin typeface="+mn-lt"/>
          <a:ea typeface="+mn-ea"/>
          <a:cs typeface="+mn-cs"/>
        </a:defRPr>
      </a:lvl5pPr>
      <a:lvl6pPr marL="6249211" indent="-679262" algn="l" rtl="0" eaLnBrk="1" latinLnBrk="0" hangingPunct="1">
        <a:spcBef>
          <a:spcPct val="20000"/>
        </a:spcBef>
        <a:buClr>
          <a:schemeClr val="accent1"/>
        </a:buClr>
        <a:buFont typeface="Wingdings"/>
        <a:buChar char="§"/>
        <a:defRPr kumimoji="0" sz="5300" kern="1200" baseline="0">
          <a:solidFill>
            <a:schemeClr val="tx1"/>
          </a:solidFill>
          <a:latin typeface="+mn-lt"/>
          <a:ea typeface="+mn-ea"/>
          <a:cs typeface="+mn-cs"/>
        </a:defRPr>
      </a:lvl6pPr>
      <a:lvl7pPr marL="7064325" indent="-679262" algn="l" rtl="0" eaLnBrk="1" latinLnBrk="0" hangingPunct="1">
        <a:spcBef>
          <a:spcPct val="20000"/>
        </a:spcBef>
        <a:buClr>
          <a:schemeClr val="accent2"/>
        </a:buClr>
        <a:buFont typeface="Wingdings"/>
        <a:buChar char="§"/>
        <a:defRPr kumimoji="0" sz="5300" kern="1200" baseline="0">
          <a:solidFill>
            <a:schemeClr val="tx1"/>
          </a:solidFill>
          <a:latin typeface="+mn-lt"/>
          <a:ea typeface="+mn-ea"/>
          <a:cs typeface="+mn-cs"/>
        </a:defRPr>
      </a:lvl7pPr>
      <a:lvl8pPr marL="7879440" indent="-679262" algn="l" rtl="0" eaLnBrk="1" latinLnBrk="0" hangingPunct="1">
        <a:spcBef>
          <a:spcPct val="20000"/>
        </a:spcBef>
        <a:buClr>
          <a:schemeClr val="accent3"/>
        </a:buClr>
        <a:buFont typeface="Wingdings"/>
        <a:buChar char="§"/>
        <a:defRPr kumimoji="0" sz="5300" kern="1200" baseline="0">
          <a:solidFill>
            <a:schemeClr val="tx1"/>
          </a:solidFill>
          <a:latin typeface="+mn-lt"/>
          <a:ea typeface="+mn-ea"/>
          <a:cs typeface="+mn-cs"/>
        </a:defRPr>
      </a:lvl8pPr>
      <a:lvl9pPr marL="8694554" indent="-679262" algn="l" rtl="0" eaLnBrk="1" latinLnBrk="0" hangingPunct="1">
        <a:spcBef>
          <a:spcPct val="20000"/>
        </a:spcBef>
        <a:buClr>
          <a:schemeClr val="accent4"/>
        </a:buClr>
        <a:buFont typeface="Wingdings"/>
        <a:buChar char="§"/>
        <a:defRPr kumimoji="0" sz="53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358524" algn="l" rtl="0" eaLnBrk="1" latinLnBrk="0" hangingPunct="1">
        <a:defRPr kumimoji="0" kern="1200">
          <a:solidFill>
            <a:schemeClr val="tx1"/>
          </a:solidFill>
          <a:latin typeface="+mn-lt"/>
          <a:ea typeface="+mn-ea"/>
          <a:cs typeface="+mn-cs"/>
        </a:defRPr>
      </a:lvl2pPr>
      <a:lvl3pPr marL="2717048" algn="l" rtl="0" eaLnBrk="1" latinLnBrk="0" hangingPunct="1">
        <a:defRPr kumimoji="0" kern="1200">
          <a:solidFill>
            <a:schemeClr val="tx1"/>
          </a:solidFill>
          <a:latin typeface="+mn-lt"/>
          <a:ea typeface="+mn-ea"/>
          <a:cs typeface="+mn-cs"/>
        </a:defRPr>
      </a:lvl3pPr>
      <a:lvl4pPr marL="4075572" algn="l" rtl="0" eaLnBrk="1" latinLnBrk="0" hangingPunct="1">
        <a:defRPr kumimoji="0" kern="1200">
          <a:solidFill>
            <a:schemeClr val="tx1"/>
          </a:solidFill>
          <a:latin typeface="+mn-lt"/>
          <a:ea typeface="+mn-ea"/>
          <a:cs typeface="+mn-cs"/>
        </a:defRPr>
      </a:lvl4pPr>
      <a:lvl5pPr marL="5434096" algn="l" rtl="0" eaLnBrk="1" latinLnBrk="0" hangingPunct="1">
        <a:defRPr kumimoji="0" kern="1200">
          <a:solidFill>
            <a:schemeClr val="tx1"/>
          </a:solidFill>
          <a:latin typeface="+mn-lt"/>
          <a:ea typeface="+mn-ea"/>
          <a:cs typeface="+mn-cs"/>
        </a:defRPr>
      </a:lvl5pPr>
      <a:lvl6pPr marL="6792620" algn="l" rtl="0" eaLnBrk="1" latinLnBrk="0" hangingPunct="1">
        <a:defRPr kumimoji="0" kern="1200">
          <a:solidFill>
            <a:schemeClr val="tx1"/>
          </a:solidFill>
          <a:latin typeface="+mn-lt"/>
          <a:ea typeface="+mn-ea"/>
          <a:cs typeface="+mn-cs"/>
        </a:defRPr>
      </a:lvl6pPr>
      <a:lvl7pPr marL="8151144" algn="l" rtl="0" eaLnBrk="1" latinLnBrk="0" hangingPunct="1">
        <a:defRPr kumimoji="0" kern="1200">
          <a:solidFill>
            <a:schemeClr val="tx1"/>
          </a:solidFill>
          <a:latin typeface="+mn-lt"/>
          <a:ea typeface="+mn-ea"/>
          <a:cs typeface="+mn-cs"/>
        </a:defRPr>
      </a:lvl7pPr>
      <a:lvl8pPr marL="9509669" algn="l" rtl="0" eaLnBrk="1" latinLnBrk="0" hangingPunct="1">
        <a:defRPr kumimoji="0" kern="1200">
          <a:solidFill>
            <a:schemeClr val="tx1"/>
          </a:solidFill>
          <a:latin typeface="+mn-lt"/>
          <a:ea typeface="+mn-ea"/>
          <a:cs typeface="+mn-cs"/>
        </a:defRPr>
      </a:lvl8pPr>
      <a:lvl9pPr marL="10868193"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2871216"/>
            <a:ext cx="27432000" cy="93878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8" name="Rectangle 7"/>
          <p:cNvSpPr/>
          <p:nvPr/>
        </p:nvSpPr>
        <p:spPr>
          <a:xfrm>
            <a:off x="0" y="2971800"/>
            <a:ext cx="1600200" cy="6705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9" name="Rectangle 8"/>
          <p:cNvSpPr/>
          <p:nvPr/>
        </p:nvSpPr>
        <p:spPr>
          <a:xfrm>
            <a:off x="1771650" y="3005328"/>
            <a:ext cx="25660350" cy="6705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grpSp>
        <p:nvGrpSpPr>
          <p:cNvPr id="21" name="Group 20"/>
          <p:cNvGrpSpPr/>
          <p:nvPr/>
        </p:nvGrpSpPr>
        <p:grpSpPr>
          <a:xfrm>
            <a:off x="-7015742" y="-1"/>
            <a:ext cx="6886791" cy="20116801"/>
            <a:chOff x="-11225189" y="-1"/>
            <a:chExt cx="11018865" cy="32918401"/>
          </a:xfrm>
        </p:grpSpPr>
        <p:sp>
          <p:nvSpPr>
            <p:cNvPr id="24" name="Rectangle 23"/>
            <p:cNvSpPr/>
            <p:nvPr/>
          </p:nvSpPr>
          <p:spPr>
            <a:xfrm>
              <a:off x="-11216136" y="-1"/>
              <a:ext cx="11009812" cy="329184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939732" rtl="0" eaLnBrk="1" fontAlgn="auto" latinLnBrk="0" hangingPunct="1">
                <a:lnSpc>
                  <a:spcPct val="100000"/>
                </a:lnSpc>
                <a:spcBef>
                  <a:spcPts val="0"/>
                </a:spcBef>
                <a:spcAft>
                  <a:spcPts val="0"/>
                </a:spcAft>
                <a:buClrTx/>
                <a:buSzTx/>
                <a:buFontTx/>
                <a:buNone/>
                <a:tabLst/>
                <a:defRPr/>
              </a:pPr>
              <a:r>
                <a:rPr lang="en-US" sz="2000" b="1" spc="0" dirty="0" smtClean="0">
                  <a:solidFill>
                    <a:srgbClr val="FF0000"/>
                  </a:solidFill>
                  <a:latin typeface="Trebuchet MS" pitchFamily="34" charset="0"/>
                </a:rPr>
                <a:t>(—THIS SIDEBAR DOES NOT PRINT—)</a:t>
              </a:r>
              <a:endParaRPr lang="en-US" sz="2000" b="1" spc="37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DESIGN</a:t>
              </a:r>
              <a:r>
                <a:rPr lang="en-US" sz="2500" b="1" spc="371" baseline="0" dirty="0" smtClean="0">
                  <a:solidFill>
                    <a:schemeClr val="bg1"/>
                  </a:solidFill>
                  <a:latin typeface="Trebuchet MS" pitchFamily="34" charset="0"/>
                </a:rPr>
                <a:t> </a:t>
              </a:r>
              <a:r>
                <a:rPr lang="en-US" sz="2500" b="1" spc="371" dirty="0" smtClean="0">
                  <a:solidFill>
                    <a:schemeClr val="bg1"/>
                  </a:solidFill>
                  <a:latin typeface="Trebuchet MS" pitchFamily="34" charset="0"/>
                </a:rPr>
                <a:t>GUIDE</a:t>
              </a:r>
            </a:p>
            <a:p>
              <a:pPr algn="ctr"/>
              <a:endParaRPr lang="en-US" sz="1700" b="1" dirty="0" smtClean="0">
                <a:latin typeface="Trebuchet MS" pitchFamily="34" charset="0"/>
              </a:endParaRPr>
            </a:p>
            <a:p>
              <a:pPr defTabSz="2330630"/>
              <a:r>
                <a:rPr lang="en-US" sz="1700" i="0" dirty="0" smtClean="0">
                  <a:latin typeface="Trebuchet MS" pitchFamily="34" charset="0"/>
                </a:rPr>
                <a:t>This PowerPoint</a:t>
              </a:r>
              <a:r>
                <a:rPr lang="en-US" sz="1700" i="0" baseline="0" dirty="0" smtClean="0">
                  <a:latin typeface="Trebuchet MS" pitchFamily="34" charset="0"/>
                </a:rPr>
                <a:t> </a:t>
              </a:r>
              <a:r>
                <a:rPr lang="en-US" sz="1700" i="0" dirty="0" smtClean="0">
                  <a:latin typeface="Trebuchet MS" pitchFamily="34" charset="0"/>
                </a:rPr>
                <a:t>template produces</a:t>
              </a:r>
              <a:r>
                <a:rPr lang="en-US" sz="1700" i="0" baseline="0" dirty="0" smtClean="0">
                  <a:latin typeface="Trebuchet MS" pitchFamily="34" charset="0"/>
                </a:rPr>
                <a:t> </a:t>
              </a:r>
              <a:r>
                <a:rPr lang="en-US" sz="1700" i="0" dirty="0" smtClean="0">
                  <a:latin typeface="Trebuchet MS" pitchFamily="34" charset="0"/>
                </a:rPr>
                <a:t>a 22”x30” presentation poster.</a:t>
              </a:r>
              <a:endParaRPr lang="en-US" sz="1700" dirty="0" smtClean="0">
                <a:latin typeface="Trebuchet MS" pitchFamily="34" charset="0"/>
              </a:endParaRPr>
            </a:p>
            <a:p>
              <a:pPr defTabSz="2330630"/>
              <a:endParaRPr lang="en-US" sz="1700" dirty="0" smtClean="0">
                <a:latin typeface="Trebuchet MS" pitchFamily="34" charset="0"/>
              </a:endParaRPr>
            </a:p>
            <a:p>
              <a:pPr defTabSz="2716576"/>
              <a:r>
                <a:rPr lang="en-US" sz="1700" dirty="0" smtClean="0">
                  <a:latin typeface="Trebuchet MS" pitchFamily="34" charset="0"/>
                </a:rPr>
                <a:t>PosterPresentations.com</a:t>
              </a:r>
              <a:r>
                <a:rPr lang="en-US" sz="1700" baseline="0" dirty="0" smtClean="0">
                  <a:latin typeface="Trebuchet MS" pitchFamily="34" charset="0"/>
                </a:rPr>
                <a:t> </a:t>
              </a:r>
              <a:r>
                <a:rPr lang="en-US" sz="1700" dirty="0" smtClean="0">
                  <a:latin typeface="Trebuchet MS" pitchFamily="34" charset="0"/>
                </a:rPr>
                <a:t>provides a series of online tutorials that will guide you through the poster design process and answer your poster production questions. To view the template tutorials, go online to </a:t>
              </a:r>
              <a:r>
                <a:rPr lang="en-US" sz="1700" b="1" dirty="0" smtClean="0">
                  <a:solidFill>
                    <a:srgbClr val="FFC000"/>
                  </a:solidFill>
                  <a:latin typeface="Trebuchet MS" pitchFamily="34" charset="0"/>
                </a:rPr>
                <a:t>PosterPresentations.com</a:t>
              </a:r>
              <a:r>
                <a:rPr lang="en-US" sz="1700" b="1" dirty="0" smtClean="0">
                  <a:solidFill>
                    <a:schemeClr val="bg1"/>
                  </a:solidFill>
                  <a:latin typeface="Trebuchet MS" pitchFamily="34" charset="0"/>
                </a:rPr>
                <a:t> </a:t>
              </a:r>
              <a:r>
                <a:rPr lang="en-US" sz="1700" dirty="0" smtClean="0">
                  <a:solidFill>
                    <a:schemeClr val="bg1"/>
                  </a:solidFill>
                  <a:latin typeface="Trebuchet MS" pitchFamily="34" charset="0"/>
                </a:rPr>
                <a:t>and click on HELP DESK.</a:t>
              </a:r>
            </a:p>
            <a:p>
              <a:pPr defTabSz="2716576"/>
              <a:endParaRPr lang="en-US" sz="1700" dirty="0" smtClean="0">
                <a:latin typeface="Trebuchet MS" pitchFamily="34" charset="0"/>
              </a:endParaRPr>
            </a:p>
            <a:p>
              <a:pPr defTabSz="2716576"/>
              <a:endParaRPr lang="en-US" sz="1700"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2200" b="1" dirty="0" smtClean="0">
                <a:solidFill>
                  <a:srgbClr val="FFFF00"/>
                </a:solidFill>
                <a:latin typeface="Trebuchet MS" pitchFamily="34" charset="0"/>
              </a:endParaRPr>
            </a:p>
            <a:p>
              <a:pPr algn="ctr"/>
              <a:endParaRPr lang="en-US" sz="1500" b="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QUICK START</a:t>
              </a:r>
            </a:p>
            <a:p>
              <a:pPr algn="ctr"/>
              <a:endParaRPr lang="en-US" sz="20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Zoom in and out</a:t>
              </a:r>
            </a:p>
            <a:p>
              <a:pPr marL="1171183" indent="-1171183" algn="l" defTabSz="526639"/>
              <a:r>
                <a:rPr lang="en-US" sz="1500" b="0" baseline="0" dirty="0" smtClean="0">
                  <a:solidFill>
                    <a:schemeClr val="bg1"/>
                  </a:solidFill>
                  <a:latin typeface="Trebuchet MS" pitchFamily="34" charset="0"/>
                </a:rPr>
                <a:t>	</a:t>
              </a:r>
              <a:r>
                <a:rPr lang="en-US" sz="1500" b="0" baseline="0" dirty="0" smtClean="0">
                  <a:solidFill>
                    <a:schemeClr val="bg1">
                      <a:lumMod val="75000"/>
                    </a:schemeClr>
                  </a:solidFill>
                  <a:latin typeface="Trebuchet MS" pitchFamily="34" charset="0"/>
                </a:rPr>
                <a:t>As you work on your poster zoom in and out to the level that is more comfortable to you. </a:t>
              </a:r>
            </a:p>
            <a:p>
              <a:pPr marL="1171183" indent="-1171183" algn="l" defTabSz="526639"/>
              <a:r>
                <a:rPr lang="en-US" sz="1500" b="1" baseline="0" dirty="0" smtClean="0">
                  <a:solidFill>
                    <a:schemeClr val="bg1">
                      <a:lumMod val="75000"/>
                    </a:schemeClr>
                  </a:solidFill>
                  <a:latin typeface="Trebuchet MS" pitchFamily="34" charset="0"/>
                </a:rPr>
                <a:t>	</a:t>
              </a:r>
              <a:r>
                <a:rPr lang="en-US" sz="1500" b="0" baseline="0" dirty="0" smtClean="0">
                  <a:solidFill>
                    <a:schemeClr val="bg1">
                      <a:lumMod val="75000"/>
                    </a:schemeClr>
                  </a:solidFill>
                  <a:latin typeface="Trebuchet MS" pitchFamily="34" charset="0"/>
                </a:rPr>
                <a:t>Go to VIEW &gt; ZOOM.</a:t>
              </a:r>
            </a:p>
            <a:p>
              <a:pPr algn="l"/>
              <a:endParaRPr lang="en-US" sz="1700" b="0"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Project Name, Team Member Names</a:t>
              </a:r>
            </a:p>
            <a:p>
              <a:pPr algn="l"/>
              <a:r>
                <a:rPr lang="en-US" sz="1500" b="0" baseline="0" dirty="0" smtClean="0">
                  <a:solidFill>
                    <a:schemeClr val="bg1">
                      <a:lumMod val="75000"/>
                    </a:schemeClr>
                  </a:solidFill>
                  <a:latin typeface="Trebuchet MS" pitchFamily="34" charset="0"/>
                </a:rPr>
                <a:t>Start designing your poster by adding the project name, the names of the team members. </a:t>
              </a:r>
              <a:r>
                <a:rPr lang="en-US" sz="15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500" b="0" spc="0" baseline="0" dirty="0" smtClean="0">
                <a:solidFill>
                  <a:schemeClr val="bg1">
                    <a:lumMod val="75000"/>
                  </a:schemeClr>
                </a:solidFill>
                <a:latin typeface="Trebuchet MS" pitchFamily="34" charset="0"/>
              </a:endParaRPr>
            </a:p>
            <a:p>
              <a:pPr algn="l"/>
              <a:r>
                <a:rPr lang="en-US" sz="1500" b="1" spc="186" baseline="0" dirty="0" smtClean="0">
                  <a:solidFill>
                    <a:srgbClr val="FFC000"/>
                  </a:solidFill>
                  <a:latin typeface="Trebuchet MS" pitchFamily="34" charset="0"/>
                </a:rPr>
                <a:t>TIP</a:t>
              </a:r>
              <a:r>
                <a:rPr lang="en-US" sz="1500" b="1" baseline="0" dirty="0" smtClean="0">
                  <a:solidFill>
                    <a:srgbClr val="FFC000"/>
                  </a:solidFill>
                  <a:latin typeface="Trebuchet MS" pitchFamily="34" charset="0"/>
                </a:rPr>
                <a:t>: </a:t>
              </a:r>
              <a:r>
                <a:rPr lang="en-US" sz="15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700" b="1" baseline="0" dirty="0" smtClean="0">
                  <a:solidFill>
                    <a:schemeClr val="bg1"/>
                  </a:solidFill>
                  <a:latin typeface="Trebuchet MS" pitchFamily="34" charset="0"/>
                </a:rPr>
                <a:t/>
              </a:r>
              <a:br>
                <a:rPr lang="en-US" sz="1700" b="1" baseline="0" dirty="0" smtClean="0">
                  <a:solidFill>
                    <a:schemeClr val="bg1"/>
                  </a:solidFill>
                  <a:latin typeface="Trebuchet MS" pitchFamily="34" charset="0"/>
                </a:rPr>
              </a:br>
              <a:endParaRPr lang="en-US" sz="1700" b="1" dirty="0" smtClean="0">
                <a:solidFill>
                  <a:schemeClr val="bg1"/>
                </a:solidFill>
                <a:latin typeface="Trebuchet MS" pitchFamily="34" charset="0"/>
              </a:endParaRPr>
            </a:p>
            <a:p>
              <a:pPr algn="ctr"/>
              <a:endParaRPr lang="en-US" sz="1700" b="1" dirty="0" smtClean="0">
                <a:solidFill>
                  <a:srgbClr val="FFC000"/>
                </a:solidFill>
                <a:latin typeface="Trebuchet MS" pitchFamily="34" charset="0"/>
              </a:endParaRPr>
            </a:p>
            <a:p>
              <a:pPr algn="ctr"/>
              <a:endParaRPr lang="en-US" sz="1700" b="1" dirty="0" smtClean="0">
                <a:solidFill>
                  <a:srgbClr val="FFC000"/>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baseline="0" dirty="0" smtClean="0">
                <a:latin typeface="Trebuchet MS" pitchFamily="34" charset="0"/>
              </a:endParaRPr>
            </a:p>
            <a:p>
              <a:pPr algn="l"/>
              <a:endParaRPr lang="en-US" sz="1500" b="0" baseline="0" dirty="0" smtClean="0">
                <a:latin typeface="Trebuchet MS" pitchFamily="34" charset="0"/>
              </a:endParaRPr>
            </a:p>
            <a:p>
              <a:pPr algn="ctr"/>
              <a:r>
                <a:rPr lang="en-US" sz="2000" b="1" baseline="0" dirty="0" smtClean="0">
                  <a:solidFill>
                    <a:srgbClr val="FFC000"/>
                  </a:solidFill>
                  <a:latin typeface="Trebuchet MS" pitchFamily="34" charset="0"/>
                </a:rPr>
                <a:t>Photographs / Graphics</a:t>
              </a:r>
            </a:p>
            <a:p>
              <a:pPr algn="l" defTabSz="605241"/>
              <a:r>
                <a:rPr lang="en-US" sz="15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500" b="0" spc="0" baseline="0" dirty="0" smtClean="0">
                  <a:solidFill>
                    <a:schemeClr val="bg1">
                      <a:lumMod val="75000"/>
                    </a:schemeClr>
                  </a:solidFill>
                  <a:latin typeface="Trebuchet MS" pitchFamily="34" charset="0"/>
                </a:rPr>
                <a:t>disproportionally.</a:t>
              </a:r>
            </a:p>
            <a:p>
              <a:pPr algn="l" defTabSz="605241"/>
              <a:endParaRPr lang="en-US" sz="1500" b="0" baseline="0" dirty="0" smtClean="0">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r>
                <a:rPr lang="en-US" sz="2000" b="1" baseline="0" dirty="0" smtClean="0">
                  <a:solidFill>
                    <a:srgbClr val="FFC000"/>
                  </a:solidFill>
                  <a:latin typeface="Trebuchet MS" pitchFamily="34" charset="0"/>
                </a:rPr>
                <a:t>Image Quality Check</a:t>
              </a:r>
            </a:p>
            <a:p>
              <a:pPr lvl="0" algn="l" defTabSz="605241"/>
              <a:r>
                <a:rPr lang="en-US" sz="15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700" b="0" dirty="0" smtClean="0">
                <a:latin typeface="Trebuchet MS" pitchFamily="34" charset="0"/>
              </a:endParaRPr>
            </a:p>
          </p:txBody>
        </p:sp>
        <p:cxnSp>
          <p:nvCxnSpPr>
            <p:cNvPr id="25" name="Straight Connector 2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740739" y="10261719"/>
              <a:ext cx="1597666" cy="1201935"/>
            </a:xfrm>
            <a:prstGeom prst="rect">
              <a:avLst/>
            </a:prstGeom>
          </p:spPr>
        </p:pic>
        <p:pic>
          <p:nvPicPr>
            <p:cNvPr id="27" name="Picture 2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28" name="Group 27"/>
            <p:cNvGrpSpPr/>
            <p:nvPr userDrawn="1"/>
          </p:nvGrpSpPr>
          <p:grpSpPr>
            <a:xfrm>
              <a:off x="-9744993" y="23540971"/>
              <a:ext cx="7531182" cy="2671639"/>
              <a:chOff x="-4470427" y="11016658"/>
              <a:chExt cx="3470785" cy="1227464"/>
            </a:xfrm>
          </p:grpSpPr>
          <p:grpSp>
            <p:nvGrpSpPr>
              <p:cNvPr id="34" name="Group 33"/>
              <p:cNvGrpSpPr/>
              <p:nvPr userDrawn="1"/>
            </p:nvGrpSpPr>
            <p:grpSpPr>
              <a:xfrm>
                <a:off x="-2783495" y="11060886"/>
                <a:ext cx="624431" cy="950097"/>
                <a:chOff x="-3958697" y="11117435"/>
                <a:chExt cx="779338" cy="1361483"/>
              </a:xfrm>
            </p:grpSpPr>
            <p:pic>
              <p:nvPicPr>
                <p:cNvPr id="40" name="Picture 39"/>
                <p:cNvPicPr>
                  <a:picLocks noChangeAspect="1"/>
                </p:cNvPicPr>
                <p:nvPr userDrawn="1"/>
              </p:nvPicPr>
              <p:blipFill>
                <a:blip r:embed="rId6"/>
                <a:stretch>
                  <a:fillRect/>
                </a:stretch>
              </p:blipFill>
              <p:spPr>
                <a:xfrm>
                  <a:off x="-3948160" y="11117435"/>
                  <a:ext cx="768801" cy="1090857"/>
                </a:xfrm>
                <a:prstGeom prst="rect">
                  <a:avLst/>
                </a:prstGeom>
              </p:spPr>
            </p:pic>
            <p:sp>
              <p:nvSpPr>
                <p:cNvPr id="41" name="TextBox 40"/>
                <p:cNvSpPr txBox="1"/>
                <p:nvPr userDrawn="1"/>
              </p:nvSpPr>
              <p:spPr>
                <a:xfrm>
                  <a:off x="-3958697" y="12114178"/>
                  <a:ext cx="779337" cy="364740"/>
                </a:xfrm>
                <a:prstGeom prst="rect">
                  <a:avLst/>
                </a:prstGeom>
                <a:solidFill>
                  <a:schemeClr val="accent1"/>
                </a:solidFill>
                <a:ln>
                  <a:noFill/>
                </a:ln>
              </p:spPr>
              <p:txBody>
                <a:bodyPr wrap="square" lIns="91440" tIns="91440" rIns="91440" bIns="91440" rtlCol="0">
                  <a:spAutoFit/>
                </a:bodyPr>
                <a:lstStyle/>
                <a:p>
                  <a:pPr algn="ctr"/>
                  <a:r>
                    <a:rPr lang="en-US" sz="1000" b="1" dirty="0" smtClean="0">
                      <a:solidFill>
                        <a:schemeClr val="tx1"/>
                      </a:solidFill>
                    </a:rPr>
                    <a:t>ORIGINAL</a:t>
                  </a:r>
                  <a:endParaRPr lang="en-US" sz="1000" b="1" dirty="0">
                    <a:solidFill>
                      <a:schemeClr val="tx1"/>
                    </a:solidFill>
                  </a:endParaRPr>
                </a:p>
              </p:txBody>
            </p:sp>
          </p:grpSp>
          <p:grpSp>
            <p:nvGrpSpPr>
              <p:cNvPr id="35" name="Group 34"/>
              <p:cNvGrpSpPr/>
              <p:nvPr userDrawn="1"/>
            </p:nvGrpSpPr>
            <p:grpSpPr>
              <a:xfrm>
                <a:off x="-2033159" y="11060889"/>
                <a:ext cx="1033517" cy="1056792"/>
                <a:chOff x="-2921738" y="11200127"/>
                <a:chExt cx="1420279" cy="1452263"/>
              </a:xfrm>
            </p:grpSpPr>
            <p:pic>
              <p:nvPicPr>
                <p:cNvPr id="38" name="Picture 37"/>
                <p:cNvPicPr>
                  <a:picLocks noChangeAspect="1"/>
                </p:cNvPicPr>
                <p:nvPr userDrawn="1"/>
              </p:nvPicPr>
              <p:blipFill>
                <a:blip r:embed="rId6"/>
                <a:stretch>
                  <a:fillRect/>
                </a:stretch>
              </p:blipFill>
              <p:spPr>
                <a:xfrm>
                  <a:off x="-2921738" y="11200127"/>
                  <a:ext cx="1420279" cy="1029694"/>
                </a:xfrm>
                <a:prstGeom prst="rect">
                  <a:avLst/>
                </a:prstGeom>
              </p:spPr>
            </p:pic>
            <p:sp>
              <p:nvSpPr>
                <p:cNvPr id="39" name="TextBox 38"/>
                <p:cNvSpPr txBox="1"/>
                <p:nvPr userDrawn="1"/>
              </p:nvSpPr>
              <p:spPr>
                <a:xfrm>
                  <a:off x="-2918991" y="12175418"/>
                  <a:ext cx="1417532" cy="476972"/>
                </a:xfrm>
                <a:prstGeom prst="rect">
                  <a:avLst/>
                </a:prstGeom>
                <a:solidFill>
                  <a:srgbClr val="FF0000"/>
                </a:solidFill>
              </p:spPr>
              <p:txBody>
                <a:bodyPr wrap="square" lIns="457200" tIns="91440" rIns="457200" bIns="91440" rtlCol="0">
                  <a:spAutoFit/>
                </a:bodyPr>
                <a:lstStyle/>
                <a:p>
                  <a:pPr algn="ctr"/>
                  <a:r>
                    <a:rPr lang="en-US" sz="900" b="1" dirty="0" smtClean="0">
                      <a:solidFill>
                        <a:schemeClr val="bg1"/>
                      </a:solidFill>
                    </a:rPr>
                    <a:t>DISTORTED</a:t>
                  </a:r>
                  <a:endParaRPr lang="en-US" sz="400" b="1" dirty="0">
                    <a:solidFill>
                      <a:schemeClr val="bg1"/>
                    </a:solidFill>
                  </a:endParaRPr>
                </a:p>
              </p:txBody>
            </p:sp>
          </p:grpSp>
          <p:pic>
            <p:nvPicPr>
              <p:cNvPr id="36" name="Picture 35"/>
              <p:cNvPicPr>
                <a:picLocks noChangeAspect="1"/>
              </p:cNvPicPr>
              <p:nvPr userDrawn="1"/>
            </p:nvPicPr>
            <p:blipFill>
              <a:blip r:embed="rId7"/>
              <a:stretch>
                <a:fillRect/>
              </a:stretch>
            </p:blipFill>
            <p:spPr>
              <a:xfrm>
                <a:off x="-4470427" y="11016658"/>
                <a:ext cx="1098742" cy="847761"/>
              </a:xfrm>
              <a:prstGeom prst="rect">
                <a:avLst/>
              </a:prstGeom>
            </p:spPr>
          </p:pic>
          <p:sp>
            <p:nvSpPr>
              <p:cNvPr id="37" name="TextBox 36"/>
              <p:cNvSpPr txBox="1"/>
              <p:nvPr userDrawn="1"/>
            </p:nvSpPr>
            <p:spPr>
              <a:xfrm>
                <a:off x="-4440600" y="11665645"/>
                <a:ext cx="1035685" cy="578477"/>
              </a:xfrm>
              <a:prstGeom prst="rect">
                <a:avLst/>
              </a:prstGeom>
              <a:noFill/>
            </p:spPr>
            <p:txBody>
              <a:bodyPr wrap="square" lIns="457200" tIns="457200" rIns="457200" bIns="0" rtlCol="0">
                <a:spAutoFit/>
              </a:bodyPr>
              <a:lstStyle/>
              <a:p>
                <a:pPr algn="ctr"/>
                <a:r>
                  <a:rPr lang="en-US" sz="1000" dirty="0" smtClean="0">
                    <a:solidFill>
                      <a:schemeClr val="bg1"/>
                    </a:solidFill>
                  </a:rPr>
                  <a:t>Corner</a:t>
                </a:r>
                <a:r>
                  <a:rPr lang="en-US" sz="1000" baseline="0" dirty="0" smtClean="0">
                    <a:solidFill>
                      <a:schemeClr val="bg1"/>
                    </a:solidFill>
                  </a:rPr>
                  <a:t> handles</a:t>
                </a:r>
                <a:endParaRPr lang="en-US" sz="1000" dirty="0">
                  <a:solidFill>
                    <a:schemeClr val="bg1"/>
                  </a:solidFill>
                </a:endParaRPr>
              </a:p>
            </p:txBody>
          </p:sp>
        </p:grpSp>
        <p:grpSp>
          <p:nvGrpSpPr>
            <p:cNvPr id="29" name="Group 28"/>
            <p:cNvGrpSpPr/>
            <p:nvPr userDrawn="1"/>
          </p:nvGrpSpPr>
          <p:grpSpPr>
            <a:xfrm>
              <a:off x="-10426494" y="27751410"/>
              <a:ext cx="9378414" cy="2453251"/>
              <a:chOff x="-4767762" y="12734136"/>
              <a:chExt cx="4322091" cy="1127128"/>
            </a:xfrm>
          </p:grpSpPr>
          <p:graphicFrame>
            <p:nvGraphicFramePr>
              <p:cNvPr id="30" name="Object 29"/>
              <p:cNvGraphicFramePr>
                <a:graphicFrameLocks noChangeAspect="1"/>
              </p:cNvGraphicFramePr>
              <p:nvPr userDrawn="1">
                <p:extLst>
                  <p:ext uri="{D42A27DB-BD31-4B8C-83A1-F6EECF244321}">
                    <p14:modId xmlns:p14="http://schemas.microsoft.com/office/powerpoint/2010/main" val="214008100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515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31" name="Object 30"/>
              <p:cNvGraphicFramePr>
                <a:graphicFrameLocks noChangeAspect="1"/>
              </p:cNvGraphicFramePr>
              <p:nvPr userDrawn="1">
                <p:extLst>
                  <p:ext uri="{D42A27DB-BD31-4B8C-83A1-F6EECF244321}">
                    <p14:modId xmlns:p14="http://schemas.microsoft.com/office/powerpoint/2010/main" val="3686549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515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32" name="TextBox 31"/>
              <p:cNvSpPr txBox="1"/>
              <p:nvPr userDrawn="1"/>
            </p:nvSpPr>
            <p:spPr>
              <a:xfrm rot="16200000">
                <a:off x="-5235785" y="13202159"/>
                <a:ext cx="1117601" cy="181556"/>
              </a:xfrm>
              <a:prstGeom prst="rect">
                <a:avLst/>
              </a:prstGeom>
              <a:noFill/>
            </p:spPr>
            <p:txBody>
              <a:bodyPr wrap="square" lIns="91440" tIns="91440" rIns="91440" bIns="0" rtlCol="0">
                <a:spAutoFit/>
              </a:bodyPr>
              <a:lstStyle/>
              <a:p>
                <a:pPr algn="ctr"/>
                <a:r>
                  <a:rPr lang="en-US" sz="1000" dirty="0" smtClean="0">
                    <a:solidFill>
                      <a:srgbClr val="92D050"/>
                    </a:solidFill>
                  </a:rPr>
                  <a:t>Good</a:t>
                </a:r>
                <a:r>
                  <a:rPr lang="en-US" sz="1000" baseline="0" dirty="0" smtClean="0">
                    <a:solidFill>
                      <a:srgbClr val="92D050"/>
                    </a:solidFill>
                  </a:rPr>
                  <a:t> </a:t>
                </a:r>
                <a:r>
                  <a:rPr lang="en-US" sz="1000" baseline="0" dirty="0" smtClean="0">
                    <a:solidFill>
                      <a:schemeClr val="bg1"/>
                    </a:solidFill>
                  </a:rPr>
                  <a:t>printing quality</a:t>
                </a:r>
                <a:endParaRPr lang="en-US" sz="1000" dirty="0">
                  <a:solidFill>
                    <a:schemeClr val="bg1"/>
                  </a:solidFill>
                </a:endParaRPr>
              </a:p>
            </p:txBody>
          </p:sp>
          <p:sp>
            <p:nvSpPr>
              <p:cNvPr id="33" name="TextBox 32"/>
              <p:cNvSpPr txBox="1"/>
              <p:nvPr userDrawn="1"/>
            </p:nvSpPr>
            <p:spPr>
              <a:xfrm rot="16200000">
                <a:off x="-1095250" y="13211686"/>
                <a:ext cx="1117601" cy="181556"/>
              </a:xfrm>
              <a:prstGeom prst="rect">
                <a:avLst/>
              </a:prstGeom>
              <a:noFill/>
            </p:spPr>
            <p:txBody>
              <a:bodyPr wrap="square" lIns="91440" tIns="91440" rIns="91440" bIns="0" rtlCol="0">
                <a:spAutoFit/>
              </a:bodyPr>
              <a:lstStyle/>
              <a:p>
                <a:pPr algn="ctr"/>
                <a:r>
                  <a:rPr lang="en-US" sz="1000" dirty="0" smtClean="0">
                    <a:solidFill>
                      <a:srgbClr val="FF0000"/>
                    </a:solidFill>
                  </a:rPr>
                  <a:t>Bad </a:t>
                </a:r>
                <a:r>
                  <a:rPr lang="en-US" sz="1000" dirty="0" smtClean="0">
                    <a:solidFill>
                      <a:schemeClr val="bg1"/>
                    </a:solidFill>
                  </a:rPr>
                  <a:t>printing quality</a:t>
                </a:r>
                <a:endParaRPr lang="en-US" sz="1000" dirty="0">
                  <a:solidFill>
                    <a:schemeClr val="bg1"/>
                  </a:solidFill>
                </a:endParaRPr>
              </a:p>
            </p:txBody>
          </p:sp>
        </p:grpSp>
      </p:grpSp>
      <p:grpSp>
        <p:nvGrpSpPr>
          <p:cNvPr id="42" name="Group 41"/>
          <p:cNvGrpSpPr/>
          <p:nvPr/>
        </p:nvGrpSpPr>
        <p:grpSpPr>
          <a:xfrm>
            <a:off x="27598651" y="-33650"/>
            <a:ext cx="6913837" cy="20150451"/>
            <a:chOff x="44157839" y="-55065"/>
            <a:chExt cx="11062139" cy="32973465"/>
          </a:xfrm>
        </p:grpSpPr>
        <p:sp>
          <p:nvSpPr>
            <p:cNvPr id="43" name="Rectangle 42"/>
            <p:cNvSpPr/>
            <p:nvPr userDrawn="1"/>
          </p:nvSpPr>
          <p:spPr>
            <a:xfrm>
              <a:off x="44157839" y="-55065"/>
              <a:ext cx="11062139" cy="329734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500" b="1" spc="371" dirty="0" smtClean="0">
                  <a:solidFill>
                    <a:schemeClr val="bg1"/>
                  </a:solidFill>
                  <a:latin typeface="Trebuchet MS" pitchFamily="34" charset="0"/>
                </a:rPr>
                <a:t>QUICK START (cont.)</a:t>
              </a:r>
            </a:p>
            <a:p>
              <a:pPr algn="ctr"/>
              <a:endParaRPr lang="en-US" sz="22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How to change the template color theme</a:t>
              </a:r>
            </a:p>
            <a:p>
              <a:pPr marL="0" marR="0" lvl="2" indent="0" algn="l" defTabSz="70743"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500" b="0" spc="0" baseline="0" dirty="0" smtClean="0">
                  <a:solidFill>
                    <a:schemeClr val="bg1">
                      <a:lumMod val="75000"/>
                    </a:schemeClr>
                  </a:solidFill>
                  <a:latin typeface="Trebuchet MS" pitchFamily="34" charset="0"/>
                </a:rPr>
                <a:t>also create your own color theme.</a:t>
              </a:r>
            </a:p>
            <a:p>
              <a:pPr marL="0" marR="0" lvl="2"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r>
                <a:rPr lang="en-US" sz="15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Text</a:t>
              </a:r>
            </a:p>
            <a:p>
              <a:pPr marL="2021076" lvl="2" indent="0" algn="l" defTabSz="70743"/>
              <a:r>
                <a:rPr lang="en-US" sz="15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939732" lvl="2"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 </a:t>
              </a:r>
              <a:r>
                <a:rPr kumimoji="0" lang="en-US" sz="2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a:t>
              </a:r>
              <a:endParaRPr lang="en-US" sz="1500" b="0" baseline="0" dirty="0" smtClean="0">
                <a:solidFill>
                  <a:schemeClr val="bg1">
                    <a:lumMod val="75000"/>
                  </a:schemeClr>
                </a:solidFill>
                <a:latin typeface="Trebuchet MS" pitchFamily="34" charset="0"/>
              </a:endParaRPr>
            </a:p>
            <a:p>
              <a:pPr marL="939732" lvl="2"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Tables</a:t>
              </a:r>
            </a:p>
            <a:p>
              <a:pPr marL="1070963" lvl="1" indent="0" algn="l" defTabSz="70743"/>
              <a:r>
                <a:rPr lang="en-US" sz="1500" b="0" baseline="0" dirty="0" smtClean="0">
                  <a:solidFill>
                    <a:schemeClr val="bg1">
                      <a:lumMod val="75000"/>
                    </a:schemeClr>
                  </a:solidFill>
                  <a:latin typeface="Trebuchet MS" pitchFamily="34" charset="0"/>
                </a:rPr>
                <a:t>To add a table from scratch go to the INSERT menu and </a:t>
              </a:r>
              <a:br>
                <a:rPr lang="en-US" sz="1500" b="0" baseline="0" dirty="0" smtClean="0">
                  <a:solidFill>
                    <a:schemeClr val="bg1">
                      <a:lumMod val="75000"/>
                    </a:schemeClr>
                  </a:solidFill>
                  <a:latin typeface="Trebuchet MS" pitchFamily="34" charset="0"/>
                </a:rPr>
              </a:br>
              <a:r>
                <a:rPr lang="en-US" sz="1500" b="0" baseline="0" dirty="0" smtClean="0">
                  <a:solidFill>
                    <a:schemeClr val="bg1">
                      <a:lumMod val="75000"/>
                    </a:schemeClr>
                  </a:solidFill>
                  <a:latin typeface="Trebuchet MS" pitchFamily="34" charset="0"/>
                </a:rPr>
                <a:t>click on TABLE. A drop-down box will help you select rows and columns. </a:t>
              </a:r>
            </a:p>
            <a:p>
              <a:pPr marL="0" lvl="0" indent="0" algn="l" defTabSz="70743"/>
              <a:r>
                <a:rPr lang="en-US" sz="15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939732"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p:txBody>
        </p:sp>
        <p:graphicFrame>
          <p:nvGraphicFramePr>
            <p:cNvPr id="44" name="Object 43"/>
            <p:cNvGraphicFramePr>
              <a:graphicFrameLocks noChangeAspect="1"/>
            </p:cNvGraphicFramePr>
            <p:nvPr userDrawn="1">
              <p:extLst>
                <p:ext uri="{D42A27DB-BD31-4B8C-83A1-F6EECF244321}">
                  <p14:modId xmlns:p14="http://schemas.microsoft.com/office/powerpoint/2010/main" val="2344550967"/>
                </p:ext>
              </p:extLst>
            </p:nvPr>
          </p:nvGraphicFramePr>
          <p:xfrm>
            <a:off x="46915679" y="3672008"/>
            <a:ext cx="5586150" cy="2063772"/>
          </p:xfrm>
          <a:graphic>
            <a:graphicData uri="http://schemas.openxmlformats.org/presentationml/2006/ole">
              <mc:AlternateContent xmlns:mc="http://schemas.openxmlformats.org/markup-compatibility/2006">
                <mc:Choice xmlns:v="urn:schemas-microsoft-com:vml" Requires="v">
                  <p:oleObj spid="_x0000_s516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672008"/>
                          <a:ext cx="5586150" cy="2063772"/>
                        </a:xfrm>
                        <a:prstGeom prst="rect">
                          <a:avLst/>
                        </a:prstGeom>
                      </p:spPr>
                    </p:pic>
                  </p:oleObj>
                </mc:Fallback>
              </mc:AlternateContent>
            </a:graphicData>
          </a:graphic>
        </p:graphicFrame>
        <p:pic>
          <p:nvPicPr>
            <p:cNvPr id="45" name="Picture 44"/>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46" name="Object 45"/>
            <p:cNvGraphicFramePr>
              <a:graphicFrameLocks noChangeAspect="1"/>
            </p:cNvGraphicFramePr>
            <p:nvPr userDrawn="1">
              <p:extLst>
                <p:ext uri="{D42A27DB-BD31-4B8C-83A1-F6EECF244321}">
                  <p14:modId xmlns:p14="http://schemas.microsoft.com/office/powerpoint/2010/main" val="1113941401"/>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516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sp>
          <p:nvSpPr>
            <p:cNvPr id="48" name="TextBox 47"/>
            <p:cNvSpPr txBox="1"/>
            <p:nvPr userDrawn="1"/>
          </p:nvSpPr>
          <p:spPr>
            <a:xfrm>
              <a:off x="44262809" y="31169782"/>
              <a:ext cx="6870214" cy="1450926"/>
            </a:xfrm>
            <a:prstGeom prst="rect">
              <a:avLst/>
            </a:prstGeom>
            <a:noFill/>
          </p:spPr>
          <p:txBody>
            <a:bodyPr wrap="square" lIns="65304" tIns="32651" rIns="65304" bIns="32651" rtlCol="0">
              <a:spAutoFit/>
            </a:bodyPr>
            <a:lstStyle/>
            <a:p>
              <a:pPr>
                <a:lnSpc>
                  <a:spcPts val="1609"/>
                </a:lnSpc>
              </a:pPr>
              <a:r>
                <a:rPr lang="en-US" sz="1700" dirty="0" smtClean="0">
                  <a:solidFill>
                    <a:schemeClr val="bg1"/>
                  </a:solidFill>
                </a:rPr>
                <a:t>© 2013</a:t>
              </a:r>
              <a:r>
                <a:rPr lang="en-US" sz="1700" baseline="0" dirty="0" smtClean="0">
                  <a:solidFill>
                    <a:schemeClr val="bg1"/>
                  </a:solidFill>
                </a:rPr>
                <a:t> </a:t>
              </a:r>
              <a:r>
                <a:rPr lang="en-US" sz="1700" dirty="0" smtClean="0">
                  <a:solidFill>
                    <a:schemeClr val="bg1"/>
                  </a:solidFill>
                </a:rPr>
                <a:t>PosterPresentations.com</a:t>
              </a:r>
              <a:br>
                <a:rPr lang="en-US" sz="1700" dirty="0" smtClean="0">
                  <a:solidFill>
                    <a:schemeClr val="bg1"/>
                  </a:solidFill>
                </a:rPr>
              </a:br>
              <a:r>
                <a:rPr lang="en-US" sz="1700" dirty="0" smtClean="0">
                  <a:solidFill>
                    <a:schemeClr val="bg1"/>
                  </a:solidFill>
                </a:rPr>
                <a:t>    </a:t>
              </a:r>
              <a:r>
                <a:rPr lang="en-US" sz="1500" dirty="0" smtClean="0">
                  <a:solidFill>
                    <a:schemeClr val="bg1"/>
                  </a:solidFill>
                </a:rPr>
                <a:t>2117 Fourth Street ,</a:t>
              </a:r>
              <a:r>
                <a:rPr lang="en-US" sz="1500" baseline="0" dirty="0" smtClean="0">
                  <a:solidFill>
                    <a:schemeClr val="bg1"/>
                  </a:solidFill>
                </a:rPr>
                <a:t> Unit C        </a:t>
              </a:r>
            </a:p>
            <a:p>
              <a:pPr>
                <a:lnSpc>
                  <a:spcPts val="1609"/>
                </a:lnSpc>
              </a:pPr>
              <a:r>
                <a:rPr lang="en-US" sz="1500" baseline="0" dirty="0" smtClean="0">
                  <a:solidFill>
                    <a:schemeClr val="bg1"/>
                  </a:solidFill>
                </a:rPr>
                <a:t>     Berkeley CA </a:t>
              </a:r>
              <a:r>
                <a:rPr lang="en-US" sz="1200" baseline="0" dirty="0" smtClean="0">
                  <a:solidFill>
                    <a:schemeClr val="bg1"/>
                  </a:solidFill>
                </a:rPr>
                <a:t>94710</a:t>
              </a:r>
              <a:r>
                <a:rPr lang="en-US" sz="1500" baseline="0" dirty="0" smtClean="0">
                  <a:solidFill>
                    <a:schemeClr val="bg1"/>
                  </a:solidFill>
                </a:rPr>
                <a:t/>
              </a:r>
              <a:br>
                <a:rPr lang="en-US" sz="1500" baseline="0" dirty="0" smtClean="0">
                  <a:solidFill>
                    <a:schemeClr val="bg1"/>
                  </a:solidFill>
                </a:rPr>
              </a:br>
              <a:r>
                <a:rPr lang="en-US" sz="1500" baseline="0" dirty="0" smtClean="0">
                  <a:solidFill>
                    <a:schemeClr val="bg1"/>
                  </a:solidFill>
                </a:rPr>
                <a:t>    </a:t>
              </a:r>
              <a:r>
                <a:rPr lang="en-US" sz="1500" b="1" baseline="0" dirty="0" smtClean="0">
                  <a:solidFill>
                    <a:srgbClr val="FFFF00"/>
                  </a:solidFill>
                </a:rPr>
                <a:t>posterpresenter@gmail.com</a:t>
              </a:r>
              <a:endParaRPr lang="en-US" sz="1700" b="1" dirty="0">
                <a:solidFill>
                  <a:srgbClr val="FFFF00"/>
                </a:solidFill>
              </a:endParaRPr>
            </a:p>
          </p:txBody>
        </p:sp>
      </p:grpSp>
      <p:pic>
        <p:nvPicPr>
          <p:cNvPr id="4099" name="Picture 3" descr="W:\Staff_Share\Roosevelt Documents\Roosevelt R with Rider Man Color (transparent).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54143" y="252712"/>
            <a:ext cx="1835014" cy="2458516"/>
          </a:xfrm>
          <a:prstGeom prst="rect">
            <a:avLst/>
          </a:prstGeom>
          <a:noFill/>
          <a:extLst>
            <a:ext uri="{909E8E84-426E-40DD-AFC4-6F175D3DCCD1}">
              <a14:hiddenFill xmlns:a14="http://schemas.microsoft.com/office/drawing/2010/main">
                <a:solidFill>
                  <a:srgbClr val="FFFFFF"/>
                </a:solidFill>
              </a14:hiddenFill>
            </a:ext>
          </a:extLst>
        </p:spPr>
      </p:pic>
      <p:sp>
        <p:nvSpPr>
          <p:cNvPr id="47" name="Rounded Rectangle 46"/>
          <p:cNvSpPr/>
          <p:nvPr/>
        </p:nvSpPr>
        <p:spPr>
          <a:xfrm>
            <a:off x="576461"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49" name="Rounded Rectangle 48"/>
          <p:cNvSpPr/>
          <p:nvPr/>
        </p:nvSpPr>
        <p:spPr>
          <a:xfrm>
            <a:off x="7242308"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50" name="Rounded Rectangle 49"/>
          <p:cNvSpPr/>
          <p:nvPr/>
        </p:nvSpPr>
        <p:spPr>
          <a:xfrm>
            <a:off x="13908154"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51" name="Rounded Rectangle 50"/>
          <p:cNvSpPr/>
          <p:nvPr/>
        </p:nvSpPr>
        <p:spPr>
          <a:xfrm>
            <a:off x="20574000"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pic>
        <p:nvPicPr>
          <p:cNvPr id="55" name="Picture 54"/>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3710392" y="-36576"/>
            <a:ext cx="3165403" cy="2852928"/>
          </a:xfrm>
          <a:prstGeom prst="rect">
            <a:avLst/>
          </a:prstGeom>
        </p:spPr>
      </p:pic>
    </p:spTree>
    <p:extLst>
      <p:ext uri="{BB962C8B-B14F-4D97-AF65-F5344CB8AC3E}">
        <p14:creationId xmlns:p14="http://schemas.microsoft.com/office/powerpoint/2010/main" val="3388600629"/>
      </p:ext>
    </p:extLst>
  </p:cSld>
  <p:clrMap bg1="lt1" tx1="dk1" bg2="lt2" tx2="dk2" accent1="accent1" accent2="accent2" accent3="accent3" accent4="accent4" accent5="accent5" accent6="accent6" hlink="hlink" folHlink="folHlink"/>
  <p:sldLayoutIdLst>
    <p:sldLayoutId id="2147483813" r:id="rId1"/>
  </p:sldLayoutIdLst>
  <p:timing>
    <p:tnLst>
      <p:par>
        <p:cTn id="1" dur="indefinite" restart="never" nodeType="tmRoot"/>
      </p:par>
    </p:tnLst>
  </p:timing>
  <p:txStyles>
    <p:titleStyle>
      <a:lvl1pPr algn="l" rtl="0" eaLnBrk="1" latinLnBrk="0" hangingPunct="1">
        <a:spcBef>
          <a:spcPct val="0"/>
        </a:spcBef>
        <a:buNone/>
        <a:defRPr kumimoji="0" sz="13100" kern="1200">
          <a:solidFill>
            <a:schemeClr val="tx2"/>
          </a:solidFill>
          <a:latin typeface="+mj-lt"/>
          <a:ea typeface="+mj-ea"/>
          <a:cs typeface="+mj-cs"/>
        </a:defRPr>
      </a:lvl1pPr>
    </p:titleStyle>
    <p:bodyStyle>
      <a:lvl1pPr marL="950967" indent="-950967" algn="l" rtl="0" eaLnBrk="1" latinLnBrk="0" hangingPunct="1">
        <a:spcBef>
          <a:spcPts val="2080"/>
        </a:spcBef>
        <a:buClr>
          <a:schemeClr val="accent2"/>
        </a:buClr>
        <a:buSzPct val="60000"/>
        <a:buFont typeface="Wingdings"/>
        <a:buChar char=""/>
        <a:defRPr kumimoji="0" sz="8600" kern="1200">
          <a:solidFill>
            <a:schemeClr val="tx1"/>
          </a:solidFill>
          <a:latin typeface="+mn-lt"/>
          <a:ea typeface="+mn-ea"/>
          <a:cs typeface="+mn-cs"/>
        </a:defRPr>
      </a:lvl1pPr>
      <a:lvl2pPr marL="1901934" indent="-815114" algn="l" rtl="0" eaLnBrk="1" latinLnBrk="0" hangingPunct="1">
        <a:spcBef>
          <a:spcPts val="1634"/>
        </a:spcBef>
        <a:buClr>
          <a:schemeClr val="accent1"/>
        </a:buClr>
        <a:buSzPct val="70000"/>
        <a:buFont typeface="Wingdings 2"/>
        <a:buChar char=""/>
        <a:defRPr kumimoji="0" sz="7700" kern="1200">
          <a:solidFill>
            <a:schemeClr val="tx1"/>
          </a:solidFill>
          <a:latin typeface="+mn-lt"/>
          <a:ea typeface="+mn-ea"/>
          <a:cs typeface="+mn-cs"/>
        </a:defRPr>
      </a:lvl2pPr>
      <a:lvl3pPr marL="2717048" indent="-679262" algn="l" rtl="0" eaLnBrk="1" latinLnBrk="0" hangingPunct="1">
        <a:spcBef>
          <a:spcPts val="1486"/>
        </a:spcBef>
        <a:buClr>
          <a:schemeClr val="accent2"/>
        </a:buClr>
        <a:buSzPct val="75000"/>
        <a:buFont typeface="Wingdings"/>
        <a:buChar char=""/>
        <a:defRPr kumimoji="0" sz="6800" kern="1200">
          <a:solidFill>
            <a:schemeClr val="tx1"/>
          </a:solidFill>
          <a:latin typeface="+mn-lt"/>
          <a:ea typeface="+mn-ea"/>
          <a:cs typeface="+mn-cs"/>
        </a:defRPr>
      </a:lvl3pPr>
      <a:lvl4pPr marL="4075572" indent="-679262" algn="l" rtl="0" eaLnBrk="1" latinLnBrk="0" hangingPunct="1">
        <a:spcBef>
          <a:spcPts val="1189"/>
        </a:spcBef>
        <a:buClr>
          <a:schemeClr val="accent3"/>
        </a:buClr>
        <a:buSzPct val="75000"/>
        <a:buFont typeface="Wingdings"/>
        <a:buChar char=""/>
        <a:defRPr kumimoji="0" sz="5900" kern="1200">
          <a:solidFill>
            <a:schemeClr val="tx1"/>
          </a:solidFill>
          <a:latin typeface="+mn-lt"/>
          <a:ea typeface="+mn-ea"/>
          <a:cs typeface="+mn-cs"/>
        </a:defRPr>
      </a:lvl4pPr>
      <a:lvl5pPr marL="5434096" indent="-679262" algn="l" rtl="0" eaLnBrk="1" latinLnBrk="0" hangingPunct="1">
        <a:spcBef>
          <a:spcPts val="1189"/>
        </a:spcBef>
        <a:buClr>
          <a:schemeClr val="accent4"/>
        </a:buClr>
        <a:buSzPct val="65000"/>
        <a:buFont typeface="Wingdings"/>
        <a:buChar char=""/>
        <a:defRPr kumimoji="0" sz="5900" kern="1200">
          <a:solidFill>
            <a:schemeClr val="tx1"/>
          </a:solidFill>
          <a:latin typeface="+mn-lt"/>
          <a:ea typeface="+mn-ea"/>
          <a:cs typeface="+mn-cs"/>
        </a:defRPr>
      </a:lvl5pPr>
      <a:lvl6pPr marL="6249211" indent="-679262" algn="l" rtl="0" eaLnBrk="1" latinLnBrk="0" hangingPunct="1">
        <a:spcBef>
          <a:spcPct val="20000"/>
        </a:spcBef>
        <a:buClr>
          <a:schemeClr val="accent1"/>
        </a:buClr>
        <a:buFont typeface="Wingdings"/>
        <a:buChar char="§"/>
        <a:defRPr kumimoji="0" sz="5300" kern="1200" baseline="0">
          <a:solidFill>
            <a:schemeClr val="tx1"/>
          </a:solidFill>
          <a:latin typeface="+mn-lt"/>
          <a:ea typeface="+mn-ea"/>
          <a:cs typeface="+mn-cs"/>
        </a:defRPr>
      </a:lvl6pPr>
      <a:lvl7pPr marL="7064325" indent="-679262" algn="l" rtl="0" eaLnBrk="1" latinLnBrk="0" hangingPunct="1">
        <a:spcBef>
          <a:spcPct val="20000"/>
        </a:spcBef>
        <a:buClr>
          <a:schemeClr val="accent2"/>
        </a:buClr>
        <a:buFont typeface="Wingdings"/>
        <a:buChar char="§"/>
        <a:defRPr kumimoji="0" sz="5300" kern="1200" baseline="0">
          <a:solidFill>
            <a:schemeClr val="tx1"/>
          </a:solidFill>
          <a:latin typeface="+mn-lt"/>
          <a:ea typeface="+mn-ea"/>
          <a:cs typeface="+mn-cs"/>
        </a:defRPr>
      </a:lvl7pPr>
      <a:lvl8pPr marL="7879440" indent="-679262" algn="l" rtl="0" eaLnBrk="1" latinLnBrk="0" hangingPunct="1">
        <a:spcBef>
          <a:spcPct val="20000"/>
        </a:spcBef>
        <a:buClr>
          <a:schemeClr val="accent3"/>
        </a:buClr>
        <a:buFont typeface="Wingdings"/>
        <a:buChar char="§"/>
        <a:defRPr kumimoji="0" sz="5300" kern="1200" baseline="0">
          <a:solidFill>
            <a:schemeClr val="tx1"/>
          </a:solidFill>
          <a:latin typeface="+mn-lt"/>
          <a:ea typeface="+mn-ea"/>
          <a:cs typeface="+mn-cs"/>
        </a:defRPr>
      </a:lvl8pPr>
      <a:lvl9pPr marL="8694554" indent="-679262" algn="l" rtl="0" eaLnBrk="1" latinLnBrk="0" hangingPunct="1">
        <a:spcBef>
          <a:spcPct val="20000"/>
        </a:spcBef>
        <a:buClr>
          <a:schemeClr val="accent4"/>
        </a:buClr>
        <a:buFont typeface="Wingdings"/>
        <a:buChar char="§"/>
        <a:defRPr kumimoji="0" sz="53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358524" algn="l" rtl="0" eaLnBrk="1" latinLnBrk="0" hangingPunct="1">
        <a:defRPr kumimoji="0" kern="1200">
          <a:solidFill>
            <a:schemeClr val="tx1"/>
          </a:solidFill>
          <a:latin typeface="+mn-lt"/>
          <a:ea typeface="+mn-ea"/>
          <a:cs typeface="+mn-cs"/>
        </a:defRPr>
      </a:lvl2pPr>
      <a:lvl3pPr marL="2717048" algn="l" rtl="0" eaLnBrk="1" latinLnBrk="0" hangingPunct="1">
        <a:defRPr kumimoji="0" kern="1200">
          <a:solidFill>
            <a:schemeClr val="tx1"/>
          </a:solidFill>
          <a:latin typeface="+mn-lt"/>
          <a:ea typeface="+mn-ea"/>
          <a:cs typeface="+mn-cs"/>
        </a:defRPr>
      </a:lvl3pPr>
      <a:lvl4pPr marL="4075572" algn="l" rtl="0" eaLnBrk="1" latinLnBrk="0" hangingPunct="1">
        <a:defRPr kumimoji="0" kern="1200">
          <a:solidFill>
            <a:schemeClr val="tx1"/>
          </a:solidFill>
          <a:latin typeface="+mn-lt"/>
          <a:ea typeface="+mn-ea"/>
          <a:cs typeface="+mn-cs"/>
        </a:defRPr>
      </a:lvl4pPr>
      <a:lvl5pPr marL="5434096" algn="l" rtl="0" eaLnBrk="1" latinLnBrk="0" hangingPunct="1">
        <a:defRPr kumimoji="0" kern="1200">
          <a:solidFill>
            <a:schemeClr val="tx1"/>
          </a:solidFill>
          <a:latin typeface="+mn-lt"/>
          <a:ea typeface="+mn-ea"/>
          <a:cs typeface="+mn-cs"/>
        </a:defRPr>
      </a:lvl5pPr>
      <a:lvl6pPr marL="6792620" algn="l" rtl="0" eaLnBrk="1" latinLnBrk="0" hangingPunct="1">
        <a:defRPr kumimoji="0" kern="1200">
          <a:solidFill>
            <a:schemeClr val="tx1"/>
          </a:solidFill>
          <a:latin typeface="+mn-lt"/>
          <a:ea typeface="+mn-ea"/>
          <a:cs typeface="+mn-cs"/>
        </a:defRPr>
      </a:lvl6pPr>
      <a:lvl7pPr marL="8151144" algn="l" rtl="0" eaLnBrk="1" latinLnBrk="0" hangingPunct="1">
        <a:defRPr kumimoji="0" kern="1200">
          <a:solidFill>
            <a:schemeClr val="tx1"/>
          </a:solidFill>
          <a:latin typeface="+mn-lt"/>
          <a:ea typeface="+mn-ea"/>
          <a:cs typeface="+mn-cs"/>
        </a:defRPr>
      </a:lvl7pPr>
      <a:lvl8pPr marL="9509669" algn="l" rtl="0" eaLnBrk="1" latinLnBrk="0" hangingPunct="1">
        <a:defRPr kumimoji="0" kern="1200">
          <a:solidFill>
            <a:schemeClr val="tx1"/>
          </a:solidFill>
          <a:latin typeface="+mn-lt"/>
          <a:ea typeface="+mn-ea"/>
          <a:cs typeface="+mn-cs"/>
        </a:defRPr>
      </a:lvl8pPr>
      <a:lvl9pPr marL="10868193"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2871216"/>
            <a:ext cx="27432000" cy="93878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8" name="Rectangle 7"/>
          <p:cNvSpPr/>
          <p:nvPr/>
        </p:nvSpPr>
        <p:spPr>
          <a:xfrm>
            <a:off x="0" y="2971800"/>
            <a:ext cx="1600200" cy="6705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9" name="Rectangle 8"/>
          <p:cNvSpPr/>
          <p:nvPr/>
        </p:nvSpPr>
        <p:spPr>
          <a:xfrm>
            <a:off x="1771650" y="3005328"/>
            <a:ext cx="25660350" cy="6705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grpSp>
        <p:nvGrpSpPr>
          <p:cNvPr id="21" name="Group 20"/>
          <p:cNvGrpSpPr/>
          <p:nvPr/>
        </p:nvGrpSpPr>
        <p:grpSpPr>
          <a:xfrm>
            <a:off x="-7015742" y="-1"/>
            <a:ext cx="6886791" cy="20116801"/>
            <a:chOff x="-11225189" y="-1"/>
            <a:chExt cx="11018865" cy="32918401"/>
          </a:xfrm>
        </p:grpSpPr>
        <p:sp>
          <p:nvSpPr>
            <p:cNvPr id="24" name="Rectangle 23"/>
            <p:cNvSpPr/>
            <p:nvPr/>
          </p:nvSpPr>
          <p:spPr>
            <a:xfrm>
              <a:off x="-11216136" y="-1"/>
              <a:ext cx="11009812" cy="329184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939732" rtl="0" eaLnBrk="1" fontAlgn="auto" latinLnBrk="0" hangingPunct="1">
                <a:lnSpc>
                  <a:spcPct val="100000"/>
                </a:lnSpc>
                <a:spcBef>
                  <a:spcPts val="0"/>
                </a:spcBef>
                <a:spcAft>
                  <a:spcPts val="0"/>
                </a:spcAft>
                <a:buClrTx/>
                <a:buSzTx/>
                <a:buFontTx/>
                <a:buNone/>
                <a:tabLst/>
                <a:defRPr/>
              </a:pPr>
              <a:r>
                <a:rPr lang="en-US" sz="2000" b="1" spc="0" dirty="0" smtClean="0">
                  <a:solidFill>
                    <a:srgbClr val="FF0000"/>
                  </a:solidFill>
                  <a:latin typeface="Trebuchet MS" pitchFamily="34" charset="0"/>
                </a:rPr>
                <a:t>(—THIS SIDEBAR DOES NOT PRINT—)</a:t>
              </a:r>
              <a:endParaRPr lang="en-US" sz="2000" b="1" spc="37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DESIGN</a:t>
              </a:r>
              <a:r>
                <a:rPr lang="en-US" sz="2500" b="1" spc="371" baseline="0" dirty="0" smtClean="0">
                  <a:solidFill>
                    <a:schemeClr val="bg1"/>
                  </a:solidFill>
                  <a:latin typeface="Trebuchet MS" pitchFamily="34" charset="0"/>
                </a:rPr>
                <a:t> </a:t>
              </a:r>
              <a:r>
                <a:rPr lang="en-US" sz="2500" b="1" spc="371" dirty="0" smtClean="0">
                  <a:solidFill>
                    <a:schemeClr val="bg1"/>
                  </a:solidFill>
                  <a:latin typeface="Trebuchet MS" pitchFamily="34" charset="0"/>
                </a:rPr>
                <a:t>GUIDE</a:t>
              </a:r>
            </a:p>
            <a:p>
              <a:pPr algn="ctr"/>
              <a:endParaRPr lang="en-US" sz="1700" b="1" dirty="0" smtClean="0">
                <a:latin typeface="Trebuchet MS" pitchFamily="34" charset="0"/>
              </a:endParaRPr>
            </a:p>
            <a:p>
              <a:pPr defTabSz="2330630"/>
              <a:r>
                <a:rPr lang="en-US" sz="1700" i="0" dirty="0" smtClean="0">
                  <a:latin typeface="Trebuchet MS" pitchFamily="34" charset="0"/>
                </a:rPr>
                <a:t>This PowerPoint</a:t>
              </a:r>
              <a:r>
                <a:rPr lang="en-US" sz="1700" i="0" baseline="0" dirty="0" smtClean="0">
                  <a:latin typeface="Trebuchet MS" pitchFamily="34" charset="0"/>
                </a:rPr>
                <a:t> </a:t>
              </a:r>
              <a:r>
                <a:rPr lang="en-US" sz="1700" i="0" dirty="0" smtClean="0">
                  <a:latin typeface="Trebuchet MS" pitchFamily="34" charset="0"/>
                </a:rPr>
                <a:t>template produces</a:t>
              </a:r>
              <a:r>
                <a:rPr lang="en-US" sz="1700" i="0" baseline="0" dirty="0" smtClean="0">
                  <a:latin typeface="Trebuchet MS" pitchFamily="34" charset="0"/>
                </a:rPr>
                <a:t> </a:t>
              </a:r>
              <a:r>
                <a:rPr lang="en-US" sz="1700" i="0" dirty="0" smtClean="0">
                  <a:latin typeface="Trebuchet MS" pitchFamily="34" charset="0"/>
                </a:rPr>
                <a:t>a 22”x30” presentation poster.</a:t>
              </a:r>
              <a:endParaRPr lang="en-US" sz="1700" dirty="0" smtClean="0">
                <a:latin typeface="Trebuchet MS" pitchFamily="34" charset="0"/>
              </a:endParaRPr>
            </a:p>
            <a:p>
              <a:pPr defTabSz="2330630"/>
              <a:endParaRPr lang="en-US" sz="1700" dirty="0" smtClean="0">
                <a:latin typeface="Trebuchet MS" pitchFamily="34" charset="0"/>
              </a:endParaRPr>
            </a:p>
            <a:p>
              <a:pPr defTabSz="2716576"/>
              <a:r>
                <a:rPr lang="en-US" sz="1700" dirty="0" smtClean="0">
                  <a:latin typeface="Trebuchet MS" pitchFamily="34" charset="0"/>
                </a:rPr>
                <a:t>PosterPresentations.com</a:t>
              </a:r>
              <a:r>
                <a:rPr lang="en-US" sz="1700" baseline="0" dirty="0" smtClean="0">
                  <a:latin typeface="Trebuchet MS" pitchFamily="34" charset="0"/>
                </a:rPr>
                <a:t> </a:t>
              </a:r>
              <a:r>
                <a:rPr lang="en-US" sz="1700" dirty="0" smtClean="0">
                  <a:latin typeface="Trebuchet MS" pitchFamily="34" charset="0"/>
                </a:rPr>
                <a:t>provides a series of online tutorials that will guide you through the poster design process and answer your poster production questions. To view the template tutorials, go online to </a:t>
              </a:r>
              <a:r>
                <a:rPr lang="en-US" sz="1700" b="1" dirty="0" smtClean="0">
                  <a:solidFill>
                    <a:srgbClr val="FFC000"/>
                  </a:solidFill>
                  <a:latin typeface="Trebuchet MS" pitchFamily="34" charset="0"/>
                </a:rPr>
                <a:t>PosterPresentations.com</a:t>
              </a:r>
              <a:r>
                <a:rPr lang="en-US" sz="1700" b="1" dirty="0" smtClean="0">
                  <a:solidFill>
                    <a:schemeClr val="bg1"/>
                  </a:solidFill>
                  <a:latin typeface="Trebuchet MS" pitchFamily="34" charset="0"/>
                </a:rPr>
                <a:t> </a:t>
              </a:r>
              <a:r>
                <a:rPr lang="en-US" sz="1700" dirty="0" smtClean="0">
                  <a:solidFill>
                    <a:schemeClr val="bg1"/>
                  </a:solidFill>
                  <a:latin typeface="Trebuchet MS" pitchFamily="34" charset="0"/>
                </a:rPr>
                <a:t>and click on HELP DESK.</a:t>
              </a:r>
            </a:p>
            <a:p>
              <a:pPr defTabSz="2716576"/>
              <a:endParaRPr lang="en-US" sz="1700" dirty="0" smtClean="0">
                <a:latin typeface="Trebuchet MS" pitchFamily="34" charset="0"/>
              </a:endParaRPr>
            </a:p>
            <a:p>
              <a:pPr defTabSz="2716576"/>
              <a:endParaRPr lang="en-US" sz="1700"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2200" b="1" dirty="0" smtClean="0">
                <a:solidFill>
                  <a:srgbClr val="FFFF00"/>
                </a:solidFill>
                <a:latin typeface="Trebuchet MS" pitchFamily="34" charset="0"/>
              </a:endParaRPr>
            </a:p>
            <a:p>
              <a:pPr algn="ctr"/>
              <a:endParaRPr lang="en-US" sz="1500" b="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QUICK START</a:t>
              </a:r>
            </a:p>
            <a:p>
              <a:pPr algn="ctr"/>
              <a:endParaRPr lang="en-US" sz="20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Zoom in and out</a:t>
              </a:r>
            </a:p>
            <a:p>
              <a:pPr marL="1171183" indent="-1171183" algn="l" defTabSz="526639"/>
              <a:r>
                <a:rPr lang="en-US" sz="1500" b="0" baseline="0" dirty="0" smtClean="0">
                  <a:solidFill>
                    <a:schemeClr val="bg1"/>
                  </a:solidFill>
                  <a:latin typeface="Trebuchet MS" pitchFamily="34" charset="0"/>
                </a:rPr>
                <a:t>	</a:t>
              </a:r>
              <a:r>
                <a:rPr lang="en-US" sz="1500" b="0" baseline="0" dirty="0" smtClean="0">
                  <a:solidFill>
                    <a:schemeClr val="bg1">
                      <a:lumMod val="75000"/>
                    </a:schemeClr>
                  </a:solidFill>
                  <a:latin typeface="Trebuchet MS" pitchFamily="34" charset="0"/>
                </a:rPr>
                <a:t>As you work on your poster zoom in and out to the level that is more comfortable to you. </a:t>
              </a:r>
            </a:p>
            <a:p>
              <a:pPr marL="1171183" indent="-1171183" algn="l" defTabSz="526639"/>
              <a:r>
                <a:rPr lang="en-US" sz="1500" b="1" baseline="0" dirty="0" smtClean="0">
                  <a:solidFill>
                    <a:schemeClr val="bg1">
                      <a:lumMod val="75000"/>
                    </a:schemeClr>
                  </a:solidFill>
                  <a:latin typeface="Trebuchet MS" pitchFamily="34" charset="0"/>
                </a:rPr>
                <a:t>	</a:t>
              </a:r>
              <a:r>
                <a:rPr lang="en-US" sz="1500" b="0" baseline="0" dirty="0" smtClean="0">
                  <a:solidFill>
                    <a:schemeClr val="bg1">
                      <a:lumMod val="75000"/>
                    </a:schemeClr>
                  </a:solidFill>
                  <a:latin typeface="Trebuchet MS" pitchFamily="34" charset="0"/>
                </a:rPr>
                <a:t>Go to VIEW &gt; ZOOM.</a:t>
              </a:r>
            </a:p>
            <a:p>
              <a:pPr algn="l"/>
              <a:endParaRPr lang="en-US" sz="1700" b="0"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Project Name, Team Member Names</a:t>
              </a:r>
            </a:p>
            <a:p>
              <a:pPr algn="l"/>
              <a:r>
                <a:rPr lang="en-US" sz="1500" b="0" baseline="0" dirty="0" smtClean="0">
                  <a:solidFill>
                    <a:schemeClr val="bg1">
                      <a:lumMod val="75000"/>
                    </a:schemeClr>
                  </a:solidFill>
                  <a:latin typeface="Trebuchet MS" pitchFamily="34" charset="0"/>
                </a:rPr>
                <a:t>Start designing your poster by adding the project name, the names of the team members. </a:t>
              </a:r>
              <a:r>
                <a:rPr lang="en-US" sz="15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500" b="0" spc="0" baseline="0" dirty="0" smtClean="0">
                <a:solidFill>
                  <a:schemeClr val="bg1">
                    <a:lumMod val="75000"/>
                  </a:schemeClr>
                </a:solidFill>
                <a:latin typeface="Trebuchet MS" pitchFamily="34" charset="0"/>
              </a:endParaRPr>
            </a:p>
            <a:p>
              <a:pPr algn="l"/>
              <a:r>
                <a:rPr lang="en-US" sz="1500" b="1" spc="186" baseline="0" dirty="0" smtClean="0">
                  <a:solidFill>
                    <a:srgbClr val="FFC000"/>
                  </a:solidFill>
                  <a:latin typeface="Trebuchet MS" pitchFamily="34" charset="0"/>
                </a:rPr>
                <a:t>TIP</a:t>
              </a:r>
              <a:r>
                <a:rPr lang="en-US" sz="1500" b="1" baseline="0" dirty="0" smtClean="0">
                  <a:solidFill>
                    <a:srgbClr val="FFC000"/>
                  </a:solidFill>
                  <a:latin typeface="Trebuchet MS" pitchFamily="34" charset="0"/>
                </a:rPr>
                <a:t>: </a:t>
              </a:r>
              <a:r>
                <a:rPr lang="en-US" sz="15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700" b="1" baseline="0" dirty="0" smtClean="0">
                  <a:solidFill>
                    <a:schemeClr val="bg1"/>
                  </a:solidFill>
                  <a:latin typeface="Trebuchet MS" pitchFamily="34" charset="0"/>
                </a:rPr>
                <a:t/>
              </a:r>
              <a:br>
                <a:rPr lang="en-US" sz="1700" b="1" baseline="0" dirty="0" smtClean="0">
                  <a:solidFill>
                    <a:schemeClr val="bg1"/>
                  </a:solidFill>
                  <a:latin typeface="Trebuchet MS" pitchFamily="34" charset="0"/>
                </a:rPr>
              </a:br>
              <a:endParaRPr lang="en-US" sz="1700" b="1" dirty="0" smtClean="0">
                <a:solidFill>
                  <a:schemeClr val="bg1"/>
                </a:solidFill>
                <a:latin typeface="Trebuchet MS" pitchFamily="34" charset="0"/>
              </a:endParaRPr>
            </a:p>
            <a:p>
              <a:pPr algn="ctr"/>
              <a:endParaRPr lang="en-US" sz="1700" b="1" dirty="0" smtClean="0">
                <a:solidFill>
                  <a:srgbClr val="FFC000"/>
                </a:solidFill>
                <a:latin typeface="Trebuchet MS" pitchFamily="34" charset="0"/>
              </a:endParaRPr>
            </a:p>
            <a:p>
              <a:pPr algn="ctr"/>
              <a:endParaRPr lang="en-US" sz="1700" b="1" dirty="0" smtClean="0">
                <a:solidFill>
                  <a:srgbClr val="FFC000"/>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baseline="0" dirty="0" smtClean="0">
                <a:latin typeface="Trebuchet MS" pitchFamily="34" charset="0"/>
              </a:endParaRPr>
            </a:p>
            <a:p>
              <a:pPr algn="l"/>
              <a:endParaRPr lang="en-US" sz="1500" b="0" baseline="0" dirty="0" smtClean="0">
                <a:latin typeface="Trebuchet MS" pitchFamily="34" charset="0"/>
              </a:endParaRPr>
            </a:p>
            <a:p>
              <a:pPr algn="ctr"/>
              <a:r>
                <a:rPr lang="en-US" sz="2000" b="1" baseline="0" dirty="0" smtClean="0">
                  <a:solidFill>
                    <a:srgbClr val="FFC000"/>
                  </a:solidFill>
                  <a:latin typeface="Trebuchet MS" pitchFamily="34" charset="0"/>
                </a:rPr>
                <a:t>Photographs / Graphics</a:t>
              </a:r>
            </a:p>
            <a:p>
              <a:pPr algn="l" defTabSz="605241"/>
              <a:r>
                <a:rPr lang="en-US" sz="15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500" b="0" spc="0" baseline="0" dirty="0" smtClean="0">
                  <a:solidFill>
                    <a:schemeClr val="bg1">
                      <a:lumMod val="75000"/>
                    </a:schemeClr>
                  </a:solidFill>
                  <a:latin typeface="Trebuchet MS" pitchFamily="34" charset="0"/>
                </a:rPr>
                <a:t>disproportionally.</a:t>
              </a:r>
            </a:p>
            <a:p>
              <a:pPr algn="l" defTabSz="605241"/>
              <a:endParaRPr lang="en-US" sz="1500" b="0" baseline="0" dirty="0" smtClean="0">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r>
                <a:rPr lang="en-US" sz="2000" b="1" baseline="0" dirty="0" smtClean="0">
                  <a:solidFill>
                    <a:srgbClr val="FFC000"/>
                  </a:solidFill>
                  <a:latin typeface="Trebuchet MS" pitchFamily="34" charset="0"/>
                </a:rPr>
                <a:t>Image Quality Check</a:t>
              </a:r>
            </a:p>
            <a:p>
              <a:pPr lvl="0" algn="l" defTabSz="605241"/>
              <a:r>
                <a:rPr lang="en-US" sz="15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700" b="0" dirty="0" smtClean="0">
                <a:latin typeface="Trebuchet MS" pitchFamily="34" charset="0"/>
              </a:endParaRPr>
            </a:p>
          </p:txBody>
        </p:sp>
        <p:cxnSp>
          <p:nvCxnSpPr>
            <p:cNvPr id="25" name="Straight Connector 2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740739" y="10261719"/>
              <a:ext cx="1597666" cy="1201935"/>
            </a:xfrm>
            <a:prstGeom prst="rect">
              <a:avLst/>
            </a:prstGeom>
          </p:spPr>
        </p:pic>
        <p:pic>
          <p:nvPicPr>
            <p:cNvPr id="27" name="Picture 2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28" name="Group 27"/>
            <p:cNvGrpSpPr/>
            <p:nvPr userDrawn="1"/>
          </p:nvGrpSpPr>
          <p:grpSpPr>
            <a:xfrm>
              <a:off x="-9744993" y="23540971"/>
              <a:ext cx="7531182" cy="2671639"/>
              <a:chOff x="-4470427" y="11016658"/>
              <a:chExt cx="3470785" cy="1227464"/>
            </a:xfrm>
          </p:grpSpPr>
          <p:grpSp>
            <p:nvGrpSpPr>
              <p:cNvPr id="34" name="Group 33"/>
              <p:cNvGrpSpPr/>
              <p:nvPr userDrawn="1"/>
            </p:nvGrpSpPr>
            <p:grpSpPr>
              <a:xfrm>
                <a:off x="-2783495" y="11060886"/>
                <a:ext cx="624431" cy="950097"/>
                <a:chOff x="-3958697" y="11117435"/>
                <a:chExt cx="779338" cy="1361483"/>
              </a:xfrm>
            </p:grpSpPr>
            <p:pic>
              <p:nvPicPr>
                <p:cNvPr id="40" name="Picture 39"/>
                <p:cNvPicPr>
                  <a:picLocks noChangeAspect="1"/>
                </p:cNvPicPr>
                <p:nvPr userDrawn="1"/>
              </p:nvPicPr>
              <p:blipFill>
                <a:blip r:embed="rId6"/>
                <a:stretch>
                  <a:fillRect/>
                </a:stretch>
              </p:blipFill>
              <p:spPr>
                <a:xfrm>
                  <a:off x="-3948160" y="11117435"/>
                  <a:ext cx="768801" cy="1090857"/>
                </a:xfrm>
                <a:prstGeom prst="rect">
                  <a:avLst/>
                </a:prstGeom>
              </p:spPr>
            </p:pic>
            <p:sp>
              <p:nvSpPr>
                <p:cNvPr id="41" name="TextBox 40"/>
                <p:cNvSpPr txBox="1"/>
                <p:nvPr userDrawn="1"/>
              </p:nvSpPr>
              <p:spPr>
                <a:xfrm>
                  <a:off x="-3958697" y="12114178"/>
                  <a:ext cx="779337" cy="364740"/>
                </a:xfrm>
                <a:prstGeom prst="rect">
                  <a:avLst/>
                </a:prstGeom>
                <a:solidFill>
                  <a:schemeClr val="accent1"/>
                </a:solidFill>
                <a:ln>
                  <a:noFill/>
                </a:ln>
              </p:spPr>
              <p:txBody>
                <a:bodyPr wrap="square" lIns="91440" tIns="91440" rIns="91440" bIns="91440" rtlCol="0">
                  <a:spAutoFit/>
                </a:bodyPr>
                <a:lstStyle/>
                <a:p>
                  <a:pPr algn="ctr"/>
                  <a:r>
                    <a:rPr lang="en-US" sz="1000" b="1" dirty="0" smtClean="0">
                      <a:solidFill>
                        <a:schemeClr val="tx1"/>
                      </a:solidFill>
                    </a:rPr>
                    <a:t>ORIGINAL</a:t>
                  </a:r>
                  <a:endParaRPr lang="en-US" sz="1000" b="1" dirty="0">
                    <a:solidFill>
                      <a:schemeClr val="tx1"/>
                    </a:solidFill>
                  </a:endParaRPr>
                </a:p>
              </p:txBody>
            </p:sp>
          </p:grpSp>
          <p:grpSp>
            <p:nvGrpSpPr>
              <p:cNvPr id="35" name="Group 34"/>
              <p:cNvGrpSpPr/>
              <p:nvPr userDrawn="1"/>
            </p:nvGrpSpPr>
            <p:grpSpPr>
              <a:xfrm>
                <a:off x="-2033159" y="11060889"/>
                <a:ext cx="1033517" cy="1056792"/>
                <a:chOff x="-2921738" y="11200127"/>
                <a:chExt cx="1420279" cy="1452263"/>
              </a:xfrm>
            </p:grpSpPr>
            <p:pic>
              <p:nvPicPr>
                <p:cNvPr id="38" name="Picture 37"/>
                <p:cNvPicPr>
                  <a:picLocks noChangeAspect="1"/>
                </p:cNvPicPr>
                <p:nvPr userDrawn="1"/>
              </p:nvPicPr>
              <p:blipFill>
                <a:blip r:embed="rId6"/>
                <a:stretch>
                  <a:fillRect/>
                </a:stretch>
              </p:blipFill>
              <p:spPr>
                <a:xfrm>
                  <a:off x="-2921738" y="11200127"/>
                  <a:ext cx="1420279" cy="1029694"/>
                </a:xfrm>
                <a:prstGeom prst="rect">
                  <a:avLst/>
                </a:prstGeom>
              </p:spPr>
            </p:pic>
            <p:sp>
              <p:nvSpPr>
                <p:cNvPr id="39" name="TextBox 38"/>
                <p:cNvSpPr txBox="1"/>
                <p:nvPr userDrawn="1"/>
              </p:nvSpPr>
              <p:spPr>
                <a:xfrm>
                  <a:off x="-2918991" y="12175418"/>
                  <a:ext cx="1417532" cy="476972"/>
                </a:xfrm>
                <a:prstGeom prst="rect">
                  <a:avLst/>
                </a:prstGeom>
                <a:solidFill>
                  <a:srgbClr val="FF0000"/>
                </a:solidFill>
              </p:spPr>
              <p:txBody>
                <a:bodyPr wrap="square" lIns="457200" tIns="91440" rIns="457200" bIns="91440" rtlCol="0">
                  <a:spAutoFit/>
                </a:bodyPr>
                <a:lstStyle/>
                <a:p>
                  <a:pPr algn="ctr"/>
                  <a:r>
                    <a:rPr lang="en-US" sz="900" b="1" dirty="0" smtClean="0">
                      <a:solidFill>
                        <a:schemeClr val="bg1"/>
                      </a:solidFill>
                    </a:rPr>
                    <a:t>DISTORTED</a:t>
                  </a:r>
                  <a:endParaRPr lang="en-US" sz="400" b="1" dirty="0">
                    <a:solidFill>
                      <a:schemeClr val="bg1"/>
                    </a:solidFill>
                  </a:endParaRPr>
                </a:p>
              </p:txBody>
            </p:sp>
          </p:grpSp>
          <p:pic>
            <p:nvPicPr>
              <p:cNvPr id="36" name="Picture 35"/>
              <p:cNvPicPr>
                <a:picLocks noChangeAspect="1"/>
              </p:cNvPicPr>
              <p:nvPr userDrawn="1"/>
            </p:nvPicPr>
            <p:blipFill>
              <a:blip r:embed="rId7"/>
              <a:stretch>
                <a:fillRect/>
              </a:stretch>
            </p:blipFill>
            <p:spPr>
              <a:xfrm>
                <a:off x="-4470427" y="11016658"/>
                <a:ext cx="1098742" cy="847761"/>
              </a:xfrm>
              <a:prstGeom prst="rect">
                <a:avLst/>
              </a:prstGeom>
            </p:spPr>
          </p:pic>
          <p:sp>
            <p:nvSpPr>
              <p:cNvPr id="37" name="TextBox 36"/>
              <p:cNvSpPr txBox="1"/>
              <p:nvPr userDrawn="1"/>
            </p:nvSpPr>
            <p:spPr>
              <a:xfrm>
                <a:off x="-4440600" y="11665645"/>
                <a:ext cx="1035685" cy="578477"/>
              </a:xfrm>
              <a:prstGeom prst="rect">
                <a:avLst/>
              </a:prstGeom>
              <a:noFill/>
            </p:spPr>
            <p:txBody>
              <a:bodyPr wrap="square" lIns="457200" tIns="457200" rIns="457200" bIns="0" rtlCol="0">
                <a:spAutoFit/>
              </a:bodyPr>
              <a:lstStyle/>
              <a:p>
                <a:pPr algn="ctr"/>
                <a:r>
                  <a:rPr lang="en-US" sz="1000" dirty="0" smtClean="0">
                    <a:solidFill>
                      <a:schemeClr val="bg1"/>
                    </a:solidFill>
                  </a:rPr>
                  <a:t>Corner</a:t>
                </a:r>
                <a:r>
                  <a:rPr lang="en-US" sz="1000" baseline="0" dirty="0" smtClean="0">
                    <a:solidFill>
                      <a:schemeClr val="bg1"/>
                    </a:solidFill>
                  </a:rPr>
                  <a:t> handles</a:t>
                </a:r>
                <a:endParaRPr lang="en-US" sz="1000" dirty="0">
                  <a:solidFill>
                    <a:schemeClr val="bg1"/>
                  </a:solidFill>
                </a:endParaRPr>
              </a:p>
            </p:txBody>
          </p:sp>
        </p:grpSp>
        <p:grpSp>
          <p:nvGrpSpPr>
            <p:cNvPr id="29" name="Group 28"/>
            <p:cNvGrpSpPr/>
            <p:nvPr userDrawn="1"/>
          </p:nvGrpSpPr>
          <p:grpSpPr>
            <a:xfrm>
              <a:off x="-10426494" y="27751410"/>
              <a:ext cx="9378414" cy="2453251"/>
              <a:chOff x="-4767762" y="12734136"/>
              <a:chExt cx="4322091" cy="1127128"/>
            </a:xfrm>
          </p:grpSpPr>
          <p:graphicFrame>
            <p:nvGraphicFramePr>
              <p:cNvPr id="30" name="Object 29"/>
              <p:cNvGraphicFramePr>
                <a:graphicFrameLocks noChangeAspect="1"/>
              </p:cNvGraphicFramePr>
              <p:nvPr userDrawn="1">
                <p:extLst>
                  <p:ext uri="{D42A27DB-BD31-4B8C-83A1-F6EECF244321}">
                    <p14:modId xmlns:p14="http://schemas.microsoft.com/office/powerpoint/2010/main" val="3838789985"/>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618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31" name="Object 30"/>
              <p:cNvGraphicFramePr>
                <a:graphicFrameLocks noChangeAspect="1"/>
              </p:cNvGraphicFramePr>
              <p:nvPr userDrawn="1">
                <p:extLst>
                  <p:ext uri="{D42A27DB-BD31-4B8C-83A1-F6EECF244321}">
                    <p14:modId xmlns:p14="http://schemas.microsoft.com/office/powerpoint/2010/main" val="195376788"/>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618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32" name="TextBox 31"/>
              <p:cNvSpPr txBox="1"/>
              <p:nvPr userDrawn="1"/>
            </p:nvSpPr>
            <p:spPr>
              <a:xfrm rot="16200000">
                <a:off x="-5235785" y="13202159"/>
                <a:ext cx="1117601" cy="181556"/>
              </a:xfrm>
              <a:prstGeom prst="rect">
                <a:avLst/>
              </a:prstGeom>
              <a:noFill/>
            </p:spPr>
            <p:txBody>
              <a:bodyPr wrap="square" lIns="91440" tIns="91440" rIns="91440" bIns="0" rtlCol="0">
                <a:spAutoFit/>
              </a:bodyPr>
              <a:lstStyle/>
              <a:p>
                <a:pPr algn="ctr"/>
                <a:r>
                  <a:rPr lang="en-US" sz="1000" dirty="0" smtClean="0">
                    <a:solidFill>
                      <a:srgbClr val="92D050"/>
                    </a:solidFill>
                  </a:rPr>
                  <a:t>Good</a:t>
                </a:r>
                <a:r>
                  <a:rPr lang="en-US" sz="1000" baseline="0" dirty="0" smtClean="0">
                    <a:solidFill>
                      <a:srgbClr val="92D050"/>
                    </a:solidFill>
                  </a:rPr>
                  <a:t> </a:t>
                </a:r>
                <a:r>
                  <a:rPr lang="en-US" sz="1000" baseline="0" dirty="0" smtClean="0">
                    <a:solidFill>
                      <a:schemeClr val="bg1"/>
                    </a:solidFill>
                  </a:rPr>
                  <a:t>printing quality</a:t>
                </a:r>
                <a:endParaRPr lang="en-US" sz="1000" dirty="0">
                  <a:solidFill>
                    <a:schemeClr val="bg1"/>
                  </a:solidFill>
                </a:endParaRPr>
              </a:p>
            </p:txBody>
          </p:sp>
          <p:sp>
            <p:nvSpPr>
              <p:cNvPr id="33" name="TextBox 32"/>
              <p:cNvSpPr txBox="1"/>
              <p:nvPr userDrawn="1"/>
            </p:nvSpPr>
            <p:spPr>
              <a:xfrm rot="16200000">
                <a:off x="-1095250" y="13211686"/>
                <a:ext cx="1117601" cy="181556"/>
              </a:xfrm>
              <a:prstGeom prst="rect">
                <a:avLst/>
              </a:prstGeom>
              <a:noFill/>
            </p:spPr>
            <p:txBody>
              <a:bodyPr wrap="square" lIns="91440" tIns="91440" rIns="91440" bIns="0" rtlCol="0">
                <a:spAutoFit/>
              </a:bodyPr>
              <a:lstStyle/>
              <a:p>
                <a:pPr algn="ctr"/>
                <a:r>
                  <a:rPr lang="en-US" sz="1000" dirty="0" smtClean="0">
                    <a:solidFill>
                      <a:srgbClr val="FF0000"/>
                    </a:solidFill>
                  </a:rPr>
                  <a:t>Bad </a:t>
                </a:r>
                <a:r>
                  <a:rPr lang="en-US" sz="1000" dirty="0" smtClean="0">
                    <a:solidFill>
                      <a:schemeClr val="bg1"/>
                    </a:solidFill>
                  </a:rPr>
                  <a:t>printing quality</a:t>
                </a:r>
                <a:endParaRPr lang="en-US" sz="1000" dirty="0">
                  <a:solidFill>
                    <a:schemeClr val="bg1"/>
                  </a:solidFill>
                </a:endParaRPr>
              </a:p>
            </p:txBody>
          </p:sp>
        </p:grpSp>
      </p:grpSp>
      <p:grpSp>
        <p:nvGrpSpPr>
          <p:cNvPr id="42" name="Group 41"/>
          <p:cNvGrpSpPr/>
          <p:nvPr/>
        </p:nvGrpSpPr>
        <p:grpSpPr>
          <a:xfrm>
            <a:off x="27598651" y="-33650"/>
            <a:ext cx="6913837" cy="20150451"/>
            <a:chOff x="44157839" y="-55065"/>
            <a:chExt cx="11062139" cy="32973465"/>
          </a:xfrm>
        </p:grpSpPr>
        <p:sp>
          <p:nvSpPr>
            <p:cNvPr id="43" name="Rectangle 42"/>
            <p:cNvSpPr/>
            <p:nvPr userDrawn="1"/>
          </p:nvSpPr>
          <p:spPr>
            <a:xfrm>
              <a:off x="44157839" y="-55065"/>
              <a:ext cx="11062139" cy="329734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500" b="1" spc="371" dirty="0" smtClean="0">
                  <a:solidFill>
                    <a:schemeClr val="bg1"/>
                  </a:solidFill>
                  <a:latin typeface="Trebuchet MS" pitchFamily="34" charset="0"/>
                </a:rPr>
                <a:t>QUICK START (cont.)</a:t>
              </a:r>
            </a:p>
            <a:p>
              <a:pPr algn="ctr"/>
              <a:endParaRPr lang="en-US" sz="22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How to change the template color theme</a:t>
              </a:r>
            </a:p>
            <a:p>
              <a:pPr marL="0" marR="0" lvl="2" indent="0" algn="l" defTabSz="70743"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500" b="0" spc="0" baseline="0" dirty="0" smtClean="0">
                  <a:solidFill>
                    <a:schemeClr val="bg1">
                      <a:lumMod val="75000"/>
                    </a:schemeClr>
                  </a:solidFill>
                  <a:latin typeface="Trebuchet MS" pitchFamily="34" charset="0"/>
                </a:rPr>
                <a:t>also create your own color theme.</a:t>
              </a:r>
            </a:p>
            <a:p>
              <a:pPr marL="0" marR="0" lvl="2"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r>
                <a:rPr lang="en-US" sz="15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Text</a:t>
              </a:r>
            </a:p>
            <a:p>
              <a:pPr marL="2021076" lvl="2" indent="0" algn="l" defTabSz="70743"/>
              <a:r>
                <a:rPr lang="en-US" sz="15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939732" lvl="2"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 </a:t>
              </a:r>
              <a:r>
                <a:rPr kumimoji="0" lang="en-US" sz="2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a:t>
              </a:r>
              <a:endParaRPr lang="en-US" sz="1500" b="0" baseline="0" dirty="0" smtClean="0">
                <a:solidFill>
                  <a:schemeClr val="bg1">
                    <a:lumMod val="75000"/>
                  </a:schemeClr>
                </a:solidFill>
                <a:latin typeface="Trebuchet MS" pitchFamily="34" charset="0"/>
              </a:endParaRPr>
            </a:p>
            <a:p>
              <a:pPr marL="939732" lvl="2"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Tables</a:t>
              </a:r>
            </a:p>
            <a:p>
              <a:pPr marL="1070963" lvl="1" indent="0" algn="l" defTabSz="70743"/>
              <a:r>
                <a:rPr lang="en-US" sz="1500" b="0" baseline="0" dirty="0" smtClean="0">
                  <a:solidFill>
                    <a:schemeClr val="bg1">
                      <a:lumMod val="75000"/>
                    </a:schemeClr>
                  </a:solidFill>
                  <a:latin typeface="Trebuchet MS" pitchFamily="34" charset="0"/>
                </a:rPr>
                <a:t>To add a table from scratch go to the INSERT menu and </a:t>
              </a:r>
              <a:br>
                <a:rPr lang="en-US" sz="1500" b="0" baseline="0" dirty="0" smtClean="0">
                  <a:solidFill>
                    <a:schemeClr val="bg1">
                      <a:lumMod val="75000"/>
                    </a:schemeClr>
                  </a:solidFill>
                  <a:latin typeface="Trebuchet MS" pitchFamily="34" charset="0"/>
                </a:rPr>
              </a:br>
              <a:r>
                <a:rPr lang="en-US" sz="1500" b="0" baseline="0" dirty="0" smtClean="0">
                  <a:solidFill>
                    <a:schemeClr val="bg1">
                      <a:lumMod val="75000"/>
                    </a:schemeClr>
                  </a:solidFill>
                  <a:latin typeface="Trebuchet MS" pitchFamily="34" charset="0"/>
                </a:rPr>
                <a:t>click on TABLE. A drop-down box will help you select rows and columns. </a:t>
              </a:r>
            </a:p>
            <a:p>
              <a:pPr marL="0" lvl="0" indent="0" algn="l" defTabSz="70743"/>
              <a:r>
                <a:rPr lang="en-US" sz="15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939732"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p:txBody>
        </p:sp>
        <p:graphicFrame>
          <p:nvGraphicFramePr>
            <p:cNvPr id="44" name="Object 43"/>
            <p:cNvGraphicFramePr>
              <a:graphicFrameLocks noChangeAspect="1"/>
            </p:cNvGraphicFramePr>
            <p:nvPr userDrawn="1">
              <p:extLst>
                <p:ext uri="{D42A27DB-BD31-4B8C-83A1-F6EECF244321}">
                  <p14:modId xmlns:p14="http://schemas.microsoft.com/office/powerpoint/2010/main" val="827898972"/>
                </p:ext>
              </p:extLst>
            </p:nvPr>
          </p:nvGraphicFramePr>
          <p:xfrm>
            <a:off x="46915679" y="3672008"/>
            <a:ext cx="5586150" cy="2063772"/>
          </p:xfrm>
          <a:graphic>
            <a:graphicData uri="http://schemas.openxmlformats.org/presentationml/2006/ole">
              <mc:AlternateContent xmlns:mc="http://schemas.openxmlformats.org/markup-compatibility/2006">
                <mc:Choice xmlns:v="urn:schemas-microsoft-com:vml" Requires="v">
                  <p:oleObj spid="_x0000_s618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672008"/>
                          <a:ext cx="5586150" cy="2063772"/>
                        </a:xfrm>
                        <a:prstGeom prst="rect">
                          <a:avLst/>
                        </a:prstGeom>
                      </p:spPr>
                    </p:pic>
                  </p:oleObj>
                </mc:Fallback>
              </mc:AlternateContent>
            </a:graphicData>
          </a:graphic>
        </p:graphicFrame>
        <p:pic>
          <p:nvPicPr>
            <p:cNvPr id="45" name="Picture 44"/>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46" name="Object 45"/>
            <p:cNvGraphicFramePr>
              <a:graphicFrameLocks noChangeAspect="1"/>
            </p:cNvGraphicFramePr>
            <p:nvPr userDrawn="1">
              <p:extLst>
                <p:ext uri="{D42A27DB-BD31-4B8C-83A1-F6EECF244321}">
                  <p14:modId xmlns:p14="http://schemas.microsoft.com/office/powerpoint/2010/main" val="1903822826"/>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618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sp>
          <p:nvSpPr>
            <p:cNvPr id="48" name="TextBox 47"/>
            <p:cNvSpPr txBox="1"/>
            <p:nvPr userDrawn="1"/>
          </p:nvSpPr>
          <p:spPr>
            <a:xfrm>
              <a:off x="44262809" y="31169782"/>
              <a:ext cx="6870214" cy="1450926"/>
            </a:xfrm>
            <a:prstGeom prst="rect">
              <a:avLst/>
            </a:prstGeom>
            <a:noFill/>
          </p:spPr>
          <p:txBody>
            <a:bodyPr wrap="square" lIns="65304" tIns="32651" rIns="65304" bIns="32651" rtlCol="0">
              <a:spAutoFit/>
            </a:bodyPr>
            <a:lstStyle/>
            <a:p>
              <a:pPr>
                <a:lnSpc>
                  <a:spcPts val="1609"/>
                </a:lnSpc>
              </a:pPr>
              <a:r>
                <a:rPr lang="en-US" sz="1700" dirty="0" smtClean="0">
                  <a:solidFill>
                    <a:schemeClr val="bg1"/>
                  </a:solidFill>
                </a:rPr>
                <a:t>© 2013</a:t>
              </a:r>
              <a:r>
                <a:rPr lang="en-US" sz="1700" baseline="0" dirty="0" smtClean="0">
                  <a:solidFill>
                    <a:schemeClr val="bg1"/>
                  </a:solidFill>
                </a:rPr>
                <a:t> </a:t>
              </a:r>
              <a:r>
                <a:rPr lang="en-US" sz="1700" dirty="0" smtClean="0">
                  <a:solidFill>
                    <a:schemeClr val="bg1"/>
                  </a:solidFill>
                </a:rPr>
                <a:t>PosterPresentations.com</a:t>
              </a:r>
              <a:br>
                <a:rPr lang="en-US" sz="1700" dirty="0" smtClean="0">
                  <a:solidFill>
                    <a:schemeClr val="bg1"/>
                  </a:solidFill>
                </a:rPr>
              </a:br>
              <a:r>
                <a:rPr lang="en-US" sz="1700" dirty="0" smtClean="0">
                  <a:solidFill>
                    <a:schemeClr val="bg1"/>
                  </a:solidFill>
                </a:rPr>
                <a:t>    </a:t>
              </a:r>
              <a:r>
                <a:rPr lang="en-US" sz="1500" dirty="0" smtClean="0">
                  <a:solidFill>
                    <a:schemeClr val="bg1"/>
                  </a:solidFill>
                </a:rPr>
                <a:t>2117 Fourth Street ,</a:t>
              </a:r>
              <a:r>
                <a:rPr lang="en-US" sz="1500" baseline="0" dirty="0" smtClean="0">
                  <a:solidFill>
                    <a:schemeClr val="bg1"/>
                  </a:solidFill>
                </a:rPr>
                <a:t> Unit C        </a:t>
              </a:r>
            </a:p>
            <a:p>
              <a:pPr>
                <a:lnSpc>
                  <a:spcPts val="1609"/>
                </a:lnSpc>
              </a:pPr>
              <a:r>
                <a:rPr lang="en-US" sz="1500" baseline="0" dirty="0" smtClean="0">
                  <a:solidFill>
                    <a:schemeClr val="bg1"/>
                  </a:solidFill>
                </a:rPr>
                <a:t>     Berkeley CA </a:t>
              </a:r>
              <a:r>
                <a:rPr lang="en-US" sz="1200" baseline="0" dirty="0" smtClean="0">
                  <a:solidFill>
                    <a:schemeClr val="bg1"/>
                  </a:solidFill>
                </a:rPr>
                <a:t>94710</a:t>
              </a:r>
              <a:r>
                <a:rPr lang="en-US" sz="1500" baseline="0" dirty="0" smtClean="0">
                  <a:solidFill>
                    <a:schemeClr val="bg1"/>
                  </a:solidFill>
                </a:rPr>
                <a:t/>
              </a:r>
              <a:br>
                <a:rPr lang="en-US" sz="1500" baseline="0" dirty="0" smtClean="0">
                  <a:solidFill>
                    <a:schemeClr val="bg1"/>
                  </a:solidFill>
                </a:rPr>
              </a:br>
              <a:r>
                <a:rPr lang="en-US" sz="1500" baseline="0" dirty="0" smtClean="0">
                  <a:solidFill>
                    <a:schemeClr val="bg1"/>
                  </a:solidFill>
                </a:rPr>
                <a:t>    </a:t>
              </a:r>
              <a:r>
                <a:rPr lang="en-US" sz="1500" b="1" baseline="0" dirty="0" smtClean="0">
                  <a:solidFill>
                    <a:srgbClr val="FFFF00"/>
                  </a:solidFill>
                </a:rPr>
                <a:t>posterpresenter@gmail.com</a:t>
              </a:r>
              <a:endParaRPr lang="en-US" sz="1700" b="1" dirty="0">
                <a:solidFill>
                  <a:srgbClr val="FFFF00"/>
                </a:solidFill>
              </a:endParaRPr>
            </a:p>
          </p:txBody>
        </p:sp>
      </p:grpSp>
      <p:pic>
        <p:nvPicPr>
          <p:cNvPr id="4099" name="Picture 3" descr="W:\Staff_Share\Roosevelt Documents\Roosevelt R with Rider Man Color (transparent).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54143" y="252712"/>
            <a:ext cx="1835014" cy="2458516"/>
          </a:xfrm>
          <a:prstGeom prst="rect">
            <a:avLst/>
          </a:prstGeom>
          <a:noFill/>
          <a:extLst>
            <a:ext uri="{909E8E84-426E-40DD-AFC4-6F175D3DCCD1}">
              <a14:hiddenFill xmlns:a14="http://schemas.microsoft.com/office/drawing/2010/main">
                <a:solidFill>
                  <a:srgbClr val="FFFFFF"/>
                </a:solidFill>
              </a14:hiddenFill>
            </a:ext>
          </a:extLst>
        </p:spPr>
      </p:pic>
      <p:sp>
        <p:nvSpPr>
          <p:cNvPr id="52" name="Rounded Rectangle 51"/>
          <p:cNvSpPr/>
          <p:nvPr/>
        </p:nvSpPr>
        <p:spPr>
          <a:xfrm>
            <a:off x="576461" y="4038600"/>
            <a:ext cx="8485898" cy="15595602"/>
          </a:xfrm>
          <a:prstGeom prst="roundRect">
            <a:avLst>
              <a:gd name="adj" fmla="val 5862"/>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solidFill>
                <a:schemeClr val="tx2"/>
              </a:solidFill>
            </a:endParaRPr>
          </a:p>
        </p:txBody>
      </p:sp>
      <p:sp>
        <p:nvSpPr>
          <p:cNvPr id="53" name="Rounded Rectangle 52"/>
          <p:cNvSpPr/>
          <p:nvPr/>
        </p:nvSpPr>
        <p:spPr>
          <a:xfrm>
            <a:off x="9471565" y="4038600"/>
            <a:ext cx="8485898" cy="15595602"/>
          </a:xfrm>
          <a:prstGeom prst="roundRect">
            <a:avLst>
              <a:gd name="adj" fmla="val 5862"/>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solidFill>
                <a:schemeClr val="tx2"/>
              </a:solidFill>
            </a:endParaRPr>
          </a:p>
        </p:txBody>
      </p:sp>
      <p:sp>
        <p:nvSpPr>
          <p:cNvPr id="54" name="Rounded Rectangle 53"/>
          <p:cNvSpPr/>
          <p:nvPr/>
        </p:nvSpPr>
        <p:spPr>
          <a:xfrm>
            <a:off x="18366669" y="4038600"/>
            <a:ext cx="8485898" cy="15595602"/>
          </a:xfrm>
          <a:prstGeom prst="roundRect">
            <a:avLst>
              <a:gd name="adj" fmla="val 5862"/>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solidFill>
                <a:schemeClr val="tx2"/>
              </a:solidFill>
            </a:endParaRPr>
          </a:p>
        </p:txBody>
      </p:sp>
      <p:pic>
        <p:nvPicPr>
          <p:cNvPr id="55" name="Picture 54"/>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3710392" y="-36576"/>
            <a:ext cx="3165403" cy="2852928"/>
          </a:xfrm>
          <a:prstGeom prst="rect">
            <a:avLst/>
          </a:prstGeom>
        </p:spPr>
      </p:pic>
    </p:spTree>
    <p:extLst>
      <p:ext uri="{BB962C8B-B14F-4D97-AF65-F5344CB8AC3E}">
        <p14:creationId xmlns:p14="http://schemas.microsoft.com/office/powerpoint/2010/main" val="118203387"/>
      </p:ext>
    </p:extLst>
  </p:cSld>
  <p:clrMap bg1="lt1" tx1="dk1" bg2="lt2" tx2="dk2" accent1="accent1" accent2="accent2" accent3="accent3" accent4="accent4" accent5="accent5" accent6="accent6" hlink="hlink" folHlink="folHlink"/>
  <p:sldLayoutIdLst>
    <p:sldLayoutId id="2147483815" r:id="rId1"/>
  </p:sldLayoutIdLst>
  <p:timing>
    <p:tnLst>
      <p:par>
        <p:cTn id="1" dur="indefinite" restart="never" nodeType="tmRoot"/>
      </p:par>
    </p:tnLst>
  </p:timing>
  <p:txStyles>
    <p:titleStyle>
      <a:lvl1pPr algn="l" rtl="0" eaLnBrk="1" latinLnBrk="0" hangingPunct="1">
        <a:spcBef>
          <a:spcPct val="0"/>
        </a:spcBef>
        <a:buNone/>
        <a:defRPr kumimoji="0" sz="13100" kern="1200">
          <a:solidFill>
            <a:schemeClr val="tx2"/>
          </a:solidFill>
          <a:latin typeface="+mj-lt"/>
          <a:ea typeface="+mj-ea"/>
          <a:cs typeface="+mj-cs"/>
        </a:defRPr>
      </a:lvl1pPr>
    </p:titleStyle>
    <p:bodyStyle>
      <a:lvl1pPr marL="950967" indent="-950967" algn="l" rtl="0" eaLnBrk="1" latinLnBrk="0" hangingPunct="1">
        <a:spcBef>
          <a:spcPts val="2080"/>
        </a:spcBef>
        <a:buClr>
          <a:schemeClr val="accent2"/>
        </a:buClr>
        <a:buSzPct val="60000"/>
        <a:buFont typeface="Wingdings"/>
        <a:buChar char=""/>
        <a:defRPr kumimoji="0" sz="8600" kern="1200">
          <a:solidFill>
            <a:schemeClr val="tx1"/>
          </a:solidFill>
          <a:latin typeface="+mn-lt"/>
          <a:ea typeface="+mn-ea"/>
          <a:cs typeface="+mn-cs"/>
        </a:defRPr>
      </a:lvl1pPr>
      <a:lvl2pPr marL="1901934" indent="-815114" algn="l" rtl="0" eaLnBrk="1" latinLnBrk="0" hangingPunct="1">
        <a:spcBef>
          <a:spcPts val="1634"/>
        </a:spcBef>
        <a:buClr>
          <a:schemeClr val="accent1"/>
        </a:buClr>
        <a:buSzPct val="70000"/>
        <a:buFont typeface="Wingdings 2"/>
        <a:buChar char=""/>
        <a:defRPr kumimoji="0" sz="7700" kern="1200">
          <a:solidFill>
            <a:schemeClr val="tx1"/>
          </a:solidFill>
          <a:latin typeface="+mn-lt"/>
          <a:ea typeface="+mn-ea"/>
          <a:cs typeface="+mn-cs"/>
        </a:defRPr>
      </a:lvl2pPr>
      <a:lvl3pPr marL="2717048" indent="-679262" algn="l" rtl="0" eaLnBrk="1" latinLnBrk="0" hangingPunct="1">
        <a:spcBef>
          <a:spcPts val="1486"/>
        </a:spcBef>
        <a:buClr>
          <a:schemeClr val="accent2"/>
        </a:buClr>
        <a:buSzPct val="75000"/>
        <a:buFont typeface="Wingdings"/>
        <a:buChar char=""/>
        <a:defRPr kumimoji="0" sz="6800" kern="1200">
          <a:solidFill>
            <a:schemeClr val="tx1"/>
          </a:solidFill>
          <a:latin typeface="+mn-lt"/>
          <a:ea typeface="+mn-ea"/>
          <a:cs typeface="+mn-cs"/>
        </a:defRPr>
      </a:lvl3pPr>
      <a:lvl4pPr marL="4075572" indent="-679262" algn="l" rtl="0" eaLnBrk="1" latinLnBrk="0" hangingPunct="1">
        <a:spcBef>
          <a:spcPts val="1189"/>
        </a:spcBef>
        <a:buClr>
          <a:schemeClr val="accent3"/>
        </a:buClr>
        <a:buSzPct val="75000"/>
        <a:buFont typeface="Wingdings"/>
        <a:buChar char=""/>
        <a:defRPr kumimoji="0" sz="5900" kern="1200">
          <a:solidFill>
            <a:schemeClr val="tx1"/>
          </a:solidFill>
          <a:latin typeface="+mn-lt"/>
          <a:ea typeface="+mn-ea"/>
          <a:cs typeface="+mn-cs"/>
        </a:defRPr>
      </a:lvl4pPr>
      <a:lvl5pPr marL="5434096" indent="-679262" algn="l" rtl="0" eaLnBrk="1" latinLnBrk="0" hangingPunct="1">
        <a:spcBef>
          <a:spcPts val="1189"/>
        </a:spcBef>
        <a:buClr>
          <a:schemeClr val="accent4"/>
        </a:buClr>
        <a:buSzPct val="65000"/>
        <a:buFont typeface="Wingdings"/>
        <a:buChar char=""/>
        <a:defRPr kumimoji="0" sz="5900" kern="1200">
          <a:solidFill>
            <a:schemeClr val="tx1"/>
          </a:solidFill>
          <a:latin typeface="+mn-lt"/>
          <a:ea typeface="+mn-ea"/>
          <a:cs typeface="+mn-cs"/>
        </a:defRPr>
      </a:lvl5pPr>
      <a:lvl6pPr marL="6249211" indent="-679262" algn="l" rtl="0" eaLnBrk="1" latinLnBrk="0" hangingPunct="1">
        <a:spcBef>
          <a:spcPct val="20000"/>
        </a:spcBef>
        <a:buClr>
          <a:schemeClr val="accent1"/>
        </a:buClr>
        <a:buFont typeface="Wingdings"/>
        <a:buChar char="§"/>
        <a:defRPr kumimoji="0" sz="5300" kern="1200" baseline="0">
          <a:solidFill>
            <a:schemeClr val="tx1"/>
          </a:solidFill>
          <a:latin typeface="+mn-lt"/>
          <a:ea typeface="+mn-ea"/>
          <a:cs typeface="+mn-cs"/>
        </a:defRPr>
      </a:lvl6pPr>
      <a:lvl7pPr marL="7064325" indent="-679262" algn="l" rtl="0" eaLnBrk="1" latinLnBrk="0" hangingPunct="1">
        <a:spcBef>
          <a:spcPct val="20000"/>
        </a:spcBef>
        <a:buClr>
          <a:schemeClr val="accent2"/>
        </a:buClr>
        <a:buFont typeface="Wingdings"/>
        <a:buChar char="§"/>
        <a:defRPr kumimoji="0" sz="5300" kern="1200" baseline="0">
          <a:solidFill>
            <a:schemeClr val="tx1"/>
          </a:solidFill>
          <a:latin typeface="+mn-lt"/>
          <a:ea typeface="+mn-ea"/>
          <a:cs typeface="+mn-cs"/>
        </a:defRPr>
      </a:lvl7pPr>
      <a:lvl8pPr marL="7879440" indent="-679262" algn="l" rtl="0" eaLnBrk="1" latinLnBrk="0" hangingPunct="1">
        <a:spcBef>
          <a:spcPct val="20000"/>
        </a:spcBef>
        <a:buClr>
          <a:schemeClr val="accent3"/>
        </a:buClr>
        <a:buFont typeface="Wingdings"/>
        <a:buChar char="§"/>
        <a:defRPr kumimoji="0" sz="5300" kern="1200" baseline="0">
          <a:solidFill>
            <a:schemeClr val="tx1"/>
          </a:solidFill>
          <a:latin typeface="+mn-lt"/>
          <a:ea typeface="+mn-ea"/>
          <a:cs typeface="+mn-cs"/>
        </a:defRPr>
      </a:lvl8pPr>
      <a:lvl9pPr marL="8694554" indent="-679262" algn="l" rtl="0" eaLnBrk="1" latinLnBrk="0" hangingPunct="1">
        <a:spcBef>
          <a:spcPct val="20000"/>
        </a:spcBef>
        <a:buClr>
          <a:schemeClr val="accent4"/>
        </a:buClr>
        <a:buFont typeface="Wingdings"/>
        <a:buChar char="§"/>
        <a:defRPr kumimoji="0" sz="53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358524" algn="l" rtl="0" eaLnBrk="1" latinLnBrk="0" hangingPunct="1">
        <a:defRPr kumimoji="0" kern="1200">
          <a:solidFill>
            <a:schemeClr val="tx1"/>
          </a:solidFill>
          <a:latin typeface="+mn-lt"/>
          <a:ea typeface="+mn-ea"/>
          <a:cs typeface="+mn-cs"/>
        </a:defRPr>
      </a:lvl2pPr>
      <a:lvl3pPr marL="2717048" algn="l" rtl="0" eaLnBrk="1" latinLnBrk="0" hangingPunct="1">
        <a:defRPr kumimoji="0" kern="1200">
          <a:solidFill>
            <a:schemeClr val="tx1"/>
          </a:solidFill>
          <a:latin typeface="+mn-lt"/>
          <a:ea typeface="+mn-ea"/>
          <a:cs typeface="+mn-cs"/>
        </a:defRPr>
      </a:lvl3pPr>
      <a:lvl4pPr marL="4075572" algn="l" rtl="0" eaLnBrk="1" latinLnBrk="0" hangingPunct="1">
        <a:defRPr kumimoji="0" kern="1200">
          <a:solidFill>
            <a:schemeClr val="tx1"/>
          </a:solidFill>
          <a:latin typeface="+mn-lt"/>
          <a:ea typeface="+mn-ea"/>
          <a:cs typeface="+mn-cs"/>
        </a:defRPr>
      </a:lvl4pPr>
      <a:lvl5pPr marL="5434096" algn="l" rtl="0" eaLnBrk="1" latinLnBrk="0" hangingPunct="1">
        <a:defRPr kumimoji="0" kern="1200">
          <a:solidFill>
            <a:schemeClr val="tx1"/>
          </a:solidFill>
          <a:latin typeface="+mn-lt"/>
          <a:ea typeface="+mn-ea"/>
          <a:cs typeface="+mn-cs"/>
        </a:defRPr>
      </a:lvl5pPr>
      <a:lvl6pPr marL="6792620" algn="l" rtl="0" eaLnBrk="1" latinLnBrk="0" hangingPunct="1">
        <a:defRPr kumimoji="0" kern="1200">
          <a:solidFill>
            <a:schemeClr val="tx1"/>
          </a:solidFill>
          <a:latin typeface="+mn-lt"/>
          <a:ea typeface="+mn-ea"/>
          <a:cs typeface="+mn-cs"/>
        </a:defRPr>
      </a:lvl6pPr>
      <a:lvl7pPr marL="8151144" algn="l" rtl="0" eaLnBrk="1" latinLnBrk="0" hangingPunct="1">
        <a:defRPr kumimoji="0" kern="1200">
          <a:solidFill>
            <a:schemeClr val="tx1"/>
          </a:solidFill>
          <a:latin typeface="+mn-lt"/>
          <a:ea typeface="+mn-ea"/>
          <a:cs typeface="+mn-cs"/>
        </a:defRPr>
      </a:lvl7pPr>
      <a:lvl8pPr marL="9509669" algn="l" rtl="0" eaLnBrk="1" latinLnBrk="0" hangingPunct="1">
        <a:defRPr kumimoji="0" kern="1200">
          <a:solidFill>
            <a:schemeClr val="tx1"/>
          </a:solidFill>
          <a:latin typeface="+mn-lt"/>
          <a:ea typeface="+mn-ea"/>
          <a:cs typeface="+mn-cs"/>
        </a:defRPr>
      </a:lvl8pPr>
      <a:lvl9pPr marL="10868193"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 Placeholder 34"/>
          <p:cNvSpPr>
            <a:spLocks noGrp="1"/>
          </p:cNvSpPr>
          <p:nvPr>
            <p:ph type="body" sz="quarter" idx="10"/>
          </p:nvPr>
        </p:nvSpPr>
        <p:spPr>
          <a:xfrm>
            <a:off x="565118" y="4493728"/>
            <a:ext cx="6285508" cy="3979040"/>
          </a:xfrm>
        </p:spPr>
        <p:txBody>
          <a:bodyPr/>
          <a:lstStyle/>
          <a:p>
            <a:r>
              <a:rPr lang="en-US" sz="2400" dirty="0" smtClean="0">
                <a:solidFill>
                  <a:srgbClr val="002060"/>
                </a:solidFill>
              </a:rPr>
              <a:t>Communist Hunt is based on the original game of Duck Hunt. The player is sent by Harry Truman to protect his or her country by defeating an army of Joseph Stalin clones. The clones fly across the screen, and </a:t>
            </a:r>
            <a:r>
              <a:rPr lang="en-US" sz="2400" dirty="0" smtClean="0">
                <a:solidFill>
                  <a:srgbClr val="002060"/>
                </a:solidFill>
              </a:rPr>
              <a:t>several clones may be on the screen at once. </a:t>
            </a:r>
            <a:r>
              <a:rPr lang="en-US" sz="2400" dirty="0" smtClean="0">
                <a:solidFill>
                  <a:srgbClr val="002060"/>
                </a:solidFill>
              </a:rPr>
              <a:t>Once the player kills a certain amount of clones, the game ends. The total duration of the game, as well as the player’s accuracy, are then displayed.</a:t>
            </a:r>
            <a:endParaRPr lang="en-US" sz="2400" dirty="0">
              <a:solidFill>
                <a:srgbClr val="002060"/>
              </a:solidFill>
            </a:endParaRPr>
          </a:p>
        </p:txBody>
      </p:sp>
      <p:sp>
        <p:nvSpPr>
          <p:cNvPr id="36" name="Text Placeholder 35"/>
          <p:cNvSpPr>
            <a:spLocks noGrp="1"/>
          </p:cNvSpPr>
          <p:nvPr>
            <p:ph type="body" sz="quarter" idx="11"/>
          </p:nvPr>
        </p:nvSpPr>
        <p:spPr>
          <a:xfrm>
            <a:off x="576464" y="3893158"/>
            <a:ext cx="6280547" cy="606730"/>
          </a:xfrm>
        </p:spPr>
        <p:txBody>
          <a:bodyPr/>
          <a:lstStyle/>
          <a:p>
            <a:r>
              <a:rPr lang="en-US" sz="3200" dirty="0" smtClean="0">
                <a:solidFill>
                  <a:srgbClr val="002060"/>
                </a:solidFill>
              </a:rPr>
              <a:t>Game Description</a:t>
            </a:r>
            <a:endParaRPr lang="en-US" sz="3200" dirty="0">
              <a:solidFill>
                <a:srgbClr val="002060"/>
              </a:solidFill>
            </a:endParaRPr>
          </a:p>
        </p:txBody>
      </p:sp>
      <p:sp>
        <p:nvSpPr>
          <p:cNvPr id="37" name="Text Placeholder 36"/>
          <p:cNvSpPr>
            <a:spLocks noGrp="1"/>
          </p:cNvSpPr>
          <p:nvPr>
            <p:ph type="body" sz="quarter" idx="19"/>
          </p:nvPr>
        </p:nvSpPr>
        <p:spPr>
          <a:xfrm>
            <a:off x="564124" y="9193410"/>
            <a:ext cx="6286500" cy="2501713"/>
          </a:xfrm>
        </p:spPr>
        <p:txBody>
          <a:bodyPr/>
          <a:lstStyle/>
          <a:p>
            <a:r>
              <a:rPr lang="en-US" sz="2400" dirty="0" smtClean="0">
                <a:solidFill>
                  <a:srgbClr val="002060"/>
                </a:solidFill>
              </a:rPr>
              <a:t>Our target users include anyone who wants to sit down for a little bit and play a simple, yet en</a:t>
            </a:r>
            <a:r>
              <a:rPr lang="en-US" sz="2400" dirty="0" smtClean="0">
                <a:solidFill>
                  <a:srgbClr val="002060"/>
                </a:solidFill>
              </a:rPr>
              <a:t>gaging game. The game does not last long, but the player must devote considerable focus to the game during that time in order to get a </a:t>
            </a:r>
            <a:r>
              <a:rPr lang="en-US" sz="2400" smtClean="0">
                <a:solidFill>
                  <a:srgbClr val="002060"/>
                </a:solidFill>
              </a:rPr>
              <a:t>good score. </a:t>
            </a:r>
            <a:endParaRPr lang="en-US" sz="2400" dirty="0">
              <a:solidFill>
                <a:srgbClr val="002060"/>
              </a:solidFill>
            </a:endParaRPr>
          </a:p>
        </p:txBody>
      </p:sp>
      <p:sp>
        <p:nvSpPr>
          <p:cNvPr id="38" name="Text Placeholder 37"/>
          <p:cNvSpPr>
            <a:spLocks noGrp="1"/>
          </p:cNvSpPr>
          <p:nvPr>
            <p:ph type="body" sz="quarter" idx="20"/>
          </p:nvPr>
        </p:nvSpPr>
        <p:spPr>
          <a:xfrm>
            <a:off x="576462" y="8612463"/>
            <a:ext cx="6281539" cy="606730"/>
          </a:xfrm>
        </p:spPr>
        <p:txBody>
          <a:bodyPr/>
          <a:lstStyle/>
          <a:p>
            <a:r>
              <a:rPr lang="en-US" sz="3200" dirty="0" smtClean="0">
                <a:solidFill>
                  <a:srgbClr val="002060"/>
                </a:solidFill>
              </a:rPr>
              <a:t>Target Users</a:t>
            </a:r>
            <a:endParaRPr lang="en-US" sz="3200" dirty="0">
              <a:solidFill>
                <a:srgbClr val="002060"/>
              </a:solidFill>
            </a:endParaRPr>
          </a:p>
        </p:txBody>
      </p:sp>
      <p:sp>
        <p:nvSpPr>
          <p:cNvPr id="39" name="Text Placeholder 38"/>
          <p:cNvSpPr>
            <a:spLocks noGrp="1"/>
          </p:cNvSpPr>
          <p:nvPr>
            <p:ph type="body" sz="quarter" idx="21"/>
          </p:nvPr>
        </p:nvSpPr>
        <p:spPr/>
        <p:txBody>
          <a:bodyPr/>
          <a:lstStyle/>
          <a:p>
            <a:endParaRPr lang="en-US" dirty="0"/>
          </a:p>
        </p:txBody>
      </p:sp>
      <p:sp>
        <p:nvSpPr>
          <p:cNvPr id="40" name="Text Placeholder 39"/>
          <p:cNvSpPr>
            <a:spLocks noGrp="1"/>
          </p:cNvSpPr>
          <p:nvPr>
            <p:ph type="body" sz="quarter" idx="22"/>
          </p:nvPr>
        </p:nvSpPr>
        <p:spPr/>
        <p:txBody>
          <a:bodyPr/>
          <a:lstStyle/>
          <a:p>
            <a:endParaRPr lang="en-US"/>
          </a:p>
        </p:txBody>
      </p:sp>
      <p:sp>
        <p:nvSpPr>
          <p:cNvPr id="41" name="Text Placeholder 40"/>
          <p:cNvSpPr>
            <a:spLocks noGrp="1"/>
          </p:cNvSpPr>
          <p:nvPr>
            <p:ph type="body" sz="quarter" idx="23"/>
          </p:nvPr>
        </p:nvSpPr>
        <p:spPr/>
        <p:txBody>
          <a:bodyPr/>
          <a:lstStyle/>
          <a:p>
            <a:endParaRPr lang="en-US"/>
          </a:p>
        </p:txBody>
      </p:sp>
      <p:sp>
        <p:nvSpPr>
          <p:cNvPr id="42" name="Text Placeholder 41"/>
          <p:cNvSpPr>
            <a:spLocks noGrp="1"/>
          </p:cNvSpPr>
          <p:nvPr>
            <p:ph type="body" sz="quarter" idx="24"/>
          </p:nvPr>
        </p:nvSpPr>
        <p:spPr/>
        <p:txBody>
          <a:bodyPr/>
          <a:lstStyle/>
          <a:p>
            <a:endParaRPr lang="en-US"/>
          </a:p>
        </p:txBody>
      </p:sp>
      <p:sp>
        <p:nvSpPr>
          <p:cNvPr id="43" name="Text Placeholder 42"/>
          <p:cNvSpPr>
            <a:spLocks noGrp="1"/>
          </p:cNvSpPr>
          <p:nvPr>
            <p:ph type="body" sz="quarter" idx="25"/>
          </p:nvPr>
        </p:nvSpPr>
        <p:spPr/>
        <p:txBody>
          <a:bodyPr/>
          <a:lstStyle/>
          <a:p>
            <a:endParaRPr lang="en-US"/>
          </a:p>
        </p:txBody>
      </p:sp>
      <p:sp>
        <p:nvSpPr>
          <p:cNvPr id="44" name="Text Placeholder 43"/>
          <p:cNvSpPr>
            <a:spLocks noGrp="1"/>
          </p:cNvSpPr>
          <p:nvPr>
            <p:ph type="body" sz="quarter" idx="26"/>
          </p:nvPr>
        </p:nvSpPr>
        <p:spPr/>
        <p:txBody>
          <a:bodyPr/>
          <a:lstStyle/>
          <a:p>
            <a:endParaRPr lang="en-US"/>
          </a:p>
        </p:txBody>
      </p:sp>
      <p:sp>
        <p:nvSpPr>
          <p:cNvPr id="45" name="Text Placeholder 44"/>
          <p:cNvSpPr>
            <a:spLocks noGrp="1"/>
          </p:cNvSpPr>
          <p:nvPr>
            <p:ph type="body" sz="quarter" idx="27"/>
          </p:nvPr>
        </p:nvSpPr>
        <p:spPr/>
        <p:txBody>
          <a:bodyPr/>
          <a:lstStyle/>
          <a:p>
            <a:endParaRPr lang="en-US"/>
          </a:p>
        </p:txBody>
      </p:sp>
      <p:sp>
        <p:nvSpPr>
          <p:cNvPr id="46" name="Text Placeholder 45"/>
          <p:cNvSpPr>
            <a:spLocks noGrp="1"/>
          </p:cNvSpPr>
          <p:nvPr>
            <p:ph type="body" sz="quarter" idx="28"/>
          </p:nvPr>
        </p:nvSpPr>
        <p:spPr/>
        <p:txBody>
          <a:bodyPr/>
          <a:lstStyle/>
          <a:p>
            <a:endParaRPr lang="en-US"/>
          </a:p>
        </p:txBody>
      </p:sp>
      <p:sp>
        <p:nvSpPr>
          <p:cNvPr id="47" name="Text Placeholder 46"/>
          <p:cNvSpPr>
            <a:spLocks noGrp="1"/>
          </p:cNvSpPr>
          <p:nvPr>
            <p:ph type="body" sz="quarter" idx="29"/>
          </p:nvPr>
        </p:nvSpPr>
        <p:spPr/>
        <p:txBody>
          <a:bodyPr/>
          <a:lstStyle/>
          <a:p>
            <a:endParaRPr lang="en-US" dirty="0"/>
          </a:p>
        </p:txBody>
      </p:sp>
      <p:sp>
        <p:nvSpPr>
          <p:cNvPr id="48" name="Text Placeholder 47"/>
          <p:cNvSpPr>
            <a:spLocks noGrp="1"/>
          </p:cNvSpPr>
          <p:nvPr>
            <p:ph type="body" sz="quarter" idx="30"/>
          </p:nvPr>
        </p:nvSpPr>
        <p:spPr/>
        <p:txBody>
          <a:bodyPr/>
          <a:lstStyle/>
          <a:p>
            <a:endParaRPr lang="en-US" dirty="0"/>
          </a:p>
        </p:txBody>
      </p:sp>
      <p:sp>
        <p:nvSpPr>
          <p:cNvPr id="49" name="Text Placeholder 48"/>
          <p:cNvSpPr>
            <a:spLocks noGrp="1"/>
          </p:cNvSpPr>
          <p:nvPr>
            <p:ph type="body" sz="quarter" idx="31"/>
          </p:nvPr>
        </p:nvSpPr>
        <p:spPr/>
        <p:txBody>
          <a:bodyPr/>
          <a:lstStyle/>
          <a:p>
            <a:r>
              <a:rPr lang="en-US" b="1" dirty="0" smtClean="0">
                <a:solidFill>
                  <a:srgbClr val="002060"/>
                </a:solidFill>
              </a:rPr>
              <a:t>Communist Hunt</a:t>
            </a:r>
            <a:endParaRPr lang="en-US" b="1" dirty="0">
              <a:solidFill>
                <a:srgbClr val="002060"/>
              </a:solidFill>
            </a:endParaRPr>
          </a:p>
        </p:txBody>
      </p:sp>
      <p:sp>
        <p:nvSpPr>
          <p:cNvPr id="50" name="Text Placeholder 49"/>
          <p:cNvSpPr>
            <a:spLocks noGrp="1"/>
          </p:cNvSpPr>
          <p:nvPr>
            <p:ph type="body" sz="quarter" idx="32"/>
          </p:nvPr>
        </p:nvSpPr>
        <p:spPr/>
        <p:txBody>
          <a:bodyPr/>
          <a:lstStyle/>
          <a:p>
            <a:r>
              <a:rPr lang="en-US" dirty="0" smtClean="0">
                <a:solidFill>
                  <a:srgbClr val="002060"/>
                </a:solidFill>
              </a:rPr>
              <a:t>Cooper Chia, Griffin Craft, Noah Weiss</a:t>
            </a:r>
            <a:endParaRPr lang="en-US" dirty="0">
              <a:solidFill>
                <a:srgbClr val="002060"/>
              </a:solidFill>
            </a:endParaRPr>
          </a:p>
        </p:txBody>
      </p:sp>
      <p:sp>
        <p:nvSpPr>
          <p:cNvPr id="51" name="Text Placeholder 50"/>
          <p:cNvSpPr>
            <a:spLocks noGrp="1"/>
          </p:cNvSpPr>
          <p:nvPr>
            <p:ph type="body" sz="quarter" idx="33"/>
          </p:nvPr>
        </p:nvSpPr>
        <p:spPr/>
        <p:txBody>
          <a:bodyPr/>
          <a:lstStyle/>
          <a:p>
            <a:r>
              <a:rPr lang="en-US" dirty="0" smtClean="0">
                <a:solidFill>
                  <a:srgbClr val="002060"/>
                </a:solidFill>
              </a:rPr>
              <a:t>Computer Science, Roosevelt High School, Seattle, WA</a:t>
            </a:r>
            <a:endParaRPr lang="en-US" dirty="0">
              <a:solidFill>
                <a:srgbClr val="002060"/>
              </a:solidFill>
            </a:endParaRPr>
          </a:p>
        </p:txBody>
      </p:sp>
    </p:spTree>
    <p:extLst>
      <p:ext uri="{BB962C8B-B14F-4D97-AF65-F5344CB8AC3E}">
        <p14:creationId xmlns:p14="http://schemas.microsoft.com/office/powerpoint/2010/main" val="25501742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osterPresentation-RooseveltAPCS-AY201314">
  <a:themeElements>
    <a:clrScheme name="RooseveltCS">
      <a:dk1>
        <a:srgbClr val="FFB51B"/>
      </a:dk1>
      <a:lt1>
        <a:srgbClr val="E8F1DE"/>
      </a:lt1>
      <a:dk2>
        <a:srgbClr val="69933D"/>
      </a:dk2>
      <a:lt2>
        <a:srgbClr val="FFF6E4"/>
      </a:lt2>
      <a:accent1>
        <a:srgbClr val="FFD479"/>
      </a:accent1>
      <a:accent2>
        <a:srgbClr val="8CBB5B"/>
      </a:accent2>
      <a:accent3>
        <a:srgbClr val="FFE5AE"/>
      </a:accent3>
      <a:accent4>
        <a:srgbClr val="BAD69C"/>
      </a:accent4>
      <a:accent5>
        <a:srgbClr val="FFEDC9"/>
      </a:accent5>
      <a:accent6>
        <a:srgbClr val="D1E3BD"/>
      </a:accent6>
      <a:hlink>
        <a:srgbClr val="FFB51B"/>
      </a:hlink>
      <a:folHlink>
        <a:srgbClr val="8CBA5A"/>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txDef>
      <a:spPr/>
      <a:bodyPr lIns="56594" tIns="28298" rIns="56594" bIns="28298" anchor="t" anchorCtr="1">
        <a:normAutofit fontScale="92500" lnSpcReduction="10000"/>
      </a:bodyPr>
      <a:lstStyle>
        <a:defPPr defTabSz="914400">
          <a:defRPr dirty="0" smtClean="0">
            <a:solidFill>
              <a:schemeClr val="tx2"/>
            </a:solidFill>
          </a:defRPr>
        </a:defPPr>
      </a:lstStyle>
    </a:txDef>
  </a:objectDefaults>
  <a:extraClrSchemeLst/>
</a:theme>
</file>

<file path=ppt/theme/theme2.xml><?xml version="1.0" encoding="utf-8"?>
<a:theme xmlns:a="http://schemas.openxmlformats.org/drawingml/2006/main" name="22x30 Four Column">
  <a:themeElements>
    <a:clrScheme name="RooseveltCS">
      <a:dk1>
        <a:srgbClr val="FFB51B"/>
      </a:dk1>
      <a:lt1>
        <a:srgbClr val="E8F1DE"/>
      </a:lt1>
      <a:dk2>
        <a:srgbClr val="69933D"/>
      </a:dk2>
      <a:lt2>
        <a:srgbClr val="FFF6E4"/>
      </a:lt2>
      <a:accent1>
        <a:srgbClr val="FFD479"/>
      </a:accent1>
      <a:accent2>
        <a:srgbClr val="8CBB5B"/>
      </a:accent2>
      <a:accent3>
        <a:srgbClr val="FFE5AE"/>
      </a:accent3>
      <a:accent4>
        <a:srgbClr val="BAD69C"/>
      </a:accent4>
      <a:accent5>
        <a:srgbClr val="FFEDC9"/>
      </a:accent5>
      <a:accent6>
        <a:srgbClr val="D1E3BD"/>
      </a:accent6>
      <a:hlink>
        <a:srgbClr val="FFB51B"/>
      </a:hlink>
      <a:folHlink>
        <a:srgbClr val="8CBA5A"/>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22x30 Three Column">
  <a:themeElements>
    <a:clrScheme name="RooseveltCS">
      <a:dk1>
        <a:srgbClr val="FFB51B"/>
      </a:dk1>
      <a:lt1>
        <a:srgbClr val="E8F1DE"/>
      </a:lt1>
      <a:dk2>
        <a:srgbClr val="69933D"/>
      </a:dk2>
      <a:lt2>
        <a:srgbClr val="FFF6E4"/>
      </a:lt2>
      <a:accent1>
        <a:srgbClr val="FFD479"/>
      </a:accent1>
      <a:accent2>
        <a:srgbClr val="8CBB5B"/>
      </a:accent2>
      <a:accent3>
        <a:srgbClr val="FFE5AE"/>
      </a:accent3>
      <a:accent4>
        <a:srgbClr val="BAD69C"/>
      </a:accent4>
      <a:accent5>
        <a:srgbClr val="FFEDC9"/>
      </a:accent5>
      <a:accent6>
        <a:srgbClr val="D1E3BD"/>
      </a:accent6>
      <a:hlink>
        <a:srgbClr val="FFB51B"/>
      </a:hlink>
      <a:folHlink>
        <a:srgbClr val="8CBA5A"/>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PosterPresentation-RooseveltAPCS-AY201314</Template>
  <TotalTime>39</TotalTime>
  <Words>159</Words>
  <Application>Microsoft Office PowerPoint</Application>
  <PresentationFormat>Custom</PresentationFormat>
  <Paragraphs>7</Paragraphs>
  <Slides>1</Slides>
  <Notes>0</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PosterPresentation-RooseveltAPCS-AY201314</vt:lpstr>
      <vt:lpstr>22x30 Four Column</vt:lpstr>
      <vt:lpstr>22x30 Three Column</vt:lpstr>
      <vt:lpstr>Image</vt:lpstr>
      <vt:lpstr>PowerPoint Presentation</vt:lpstr>
    </vt:vector>
  </TitlesOfParts>
  <Company>Seattle Public Schools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 2018 10 Chia, Cooper R 08109531</dc:creator>
  <cp:lastModifiedBy>ROS 2018 10 Chia, Cooper R 08109531</cp:lastModifiedBy>
  <cp:revision>4</cp:revision>
  <dcterms:created xsi:type="dcterms:W3CDTF">2016-05-31T19:41:19Z</dcterms:created>
  <dcterms:modified xsi:type="dcterms:W3CDTF">2016-05-31T20:21:08Z</dcterms:modified>
</cp:coreProperties>
</file>