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12" r:id="rId2"/>
    <p:sldMasterId id="2147483814" r:id="rId3"/>
  </p:sldMasterIdLst>
  <p:sldIdLst>
    <p:sldId id="256" r:id="rId4"/>
  </p:sldIdLst>
  <p:sldSz cx="27432000" cy="20116800"/>
  <p:notesSz cx="6858000" cy="9144000"/>
  <p:defaultText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42" autoAdjust="0"/>
  </p:normalViewPr>
  <p:slideViewPr>
    <p:cSldViewPr>
      <p:cViewPr>
        <p:scale>
          <a:sx n="37" d="100"/>
          <a:sy n="37" d="100"/>
        </p:scale>
        <p:origin x="-348" y="24"/>
      </p:cViewPr>
      <p:guideLst>
        <p:guide orient="horz" pos="6336"/>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20DA7-2C12-794D-B01F-0C74BE1B33DB}"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47161A47-9225-434F-AA66-18A31F798373}">
      <dgm:prSet phldrT="[Text]" custT="1"/>
      <dgm:spPr/>
      <dgm:t>
        <a:bodyPr/>
        <a:lstStyle/>
        <a:p>
          <a:r>
            <a:rPr lang="en-US" sz="3200" dirty="0" err="1" smtClean="0">
              <a:solidFill>
                <a:srgbClr val="000002"/>
              </a:solidFill>
            </a:rPr>
            <a:t>Background.java</a:t>
          </a:r>
          <a:endParaRPr lang="en-US" sz="3200" dirty="0">
            <a:solidFill>
              <a:srgbClr val="000002"/>
            </a:solidFill>
          </a:endParaRPr>
        </a:p>
      </dgm:t>
    </dgm:pt>
    <dgm:pt modelId="{77B2527A-1407-3743-AA38-5A686E6D6DAC}" type="parTrans" cxnId="{91E07CE0-EBA2-DB42-AA8E-CF2220CA666B}">
      <dgm:prSet/>
      <dgm:spPr/>
      <dgm:t>
        <a:bodyPr/>
        <a:lstStyle/>
        <a:p>
          <a:endParaRPr lang="en-US"/>
        </a:p>
      </dgm:t>
    </dgm:pt>
    <dgm:pt modelId="{73A6376F-4BCB-2242-A2FC-231A096766E0}" type="sibTrans" cxnId="{91E07CE0-EBA2-DB42-AA8E-CF2220CA666B}">
      <dgm:prSet/>
      <dgm:spPr/>
      <dgm:t>
        <a:bodyPr/>
        <a:lstStyle/>
        <a:p>
          <a:endParaRPr lang="en-US"/>
        </a:p>
      </dgm:t>
    </dgm:pt>
    <dgm:pt modelId="{AEFE64AD-3D8B-9D40-A029-808A4EE7B010}">
      <dgm:prSet phldrT="[Text]"/>
      <dgm:spPr/>
      <dgm:t>
        <a:bodyPr/>
        <a:lstStyle/>
        <a:p>
          <a:r>
            <a:rPr lang="en-US" dirty="0" err="1" smtClean="0">
              <a:solidFill>
                <a:srgbClr val="000002"/>
              </a:solidFill>
            </a:rPr>
            <a:t>Background.java</a:t>
          </a:r>
          <a:endParaRPr lang="en-US" dirty="0">
            <a:solidFill>
              <a:srgbClr val="000002"/>
            </a:solidFill>
          </a:endParaRPr>
        </a:p>
      </dgm:t>
    </dgm:pt>
    <dgm:pt modelId="{AB63DAB2-4E9D-794F-80EA-552F21C4CCAA}" type="parTrans" cxnId="{8DD507A5-9D79-9546-95FD-C236CCE1A8D7}">
      <dgm:prSet/>
      <dgm:spPr/>
      <dgm:t>
        <a:bodyPr/>
        <a:lstStyle/>
        <a:p>
          <a:endParaRPr lang="en-US"/>
        </a:p>
      </dgm:t>
    </dgm:pt>
    <dgm:pt modelId="{342336F8-022D-D54C-8D74-2E81FE62C616}" type="sibTrans" cxnId="{8DD507A5-9D79-9546-95FD-C236CCE1A8D7}">
      <dgm:prSet/>
      <dgm:spPr/>
      <dgm:t>
        <a:bodyPr/>
        <a:lstStyle/>
        <a:p>
          <a:endParaRPr lang="en-US"/>
        </a:p>
      </dgm:t>
    </dgm:pt>
    <dgm:pt modelId="{2E2D49F5-5BC9-FB46-88DA-83EEA53E66B9}">
      <dgm:prSet phldrT="[Text]"/>
      <dgm:spPr/>
      <dgm:t>
        <a:bodyPr/>
        <a:lstStyle/>
        <a:p>
          <a:r>
            <a:rPr lang="en-US" dirty="0" err="1" smtClean="0">
              <a:solidFill>
                <a:srgbClr val="000002"/>
              </a:solidFill>
            </a:rPr>
            <a:t>Game.java</a:t>
          </a:r>
          <a:endParaRPr lang="en-US" dirty="0">
            <a:solidFill>
              <a:srgbClr val="000002"/>
            </a:solidFill>
          </a:endParaRPr>
        </a:p>
      </dgm:t>
    </dgm:pt>
    <dgm:pt modelId="{8AD1DE9C-CDB3-9C45-AED9-B953410A0E24}" type="parTrans" cxnId="{9E08F86F-D652-8F4A-A228-B1ECA35967E0}">
      <dgm:prSet/>
      <dgm:spPr/>
      <dgm:t>
        <a:bodyPr/>
        <a:lstStyle/>
        <a:p>
          <a:endParaRPr lang="en-US"/>
        </a:p>
      </dgm:t>
    </dgm:pt>
    <dgm:pt modelId="{9FE57DB7-514D-6247-8A3A-9EF3F643F9B1}" type="sibTrans" cxnId="{9E08F86F-D652-8F4A-A228-B1ECA35967E0}">
      <dgm:prSet/>
      <dgm:spPr/>
      <dgm:t>
        <a:bodyPr/>
        <a:lstStyle/>
        <a:p>
          <a:endParaRPr lang="en-US"/>
        </a:p>
      </dgm:t>
    </dgm:pt>
    <dgm:pt modelId="{7E0F5CCF-041C-F548-97E8-47DAD6397DCF}">
      <dgm:prSet phldrT="[Text]"/>
      <dgm:spPr/>
      <dgm:t>
        <a:bodyPr/>
        <a:lstStyle/>
        <a:p>
          <a:r>
            <a:rPr lang="en-US" dirty="0" smtClean="0">
              <a:solidFill>
                <a:srgbClr val="000002"/>
              </a:solidFill>
            </a:rPr>
            <a:t>Menu.java</a:t>
          </a:r>
          <a:endParaRPr lang="en-US" dirty="0">
            <a:solidFill>
              <a:srgbClr val="000002"/>
            </a:solidFill>
          </a:endParaRPr>
        </a:p>
      </dgm:t>
    </dgm:pt>
    <dgm:pt modelId="{BE96FFEF-026A-5A4D-A315-959A96E74A96}" type="parTrans" cxnId="{968F8EBD-592A-2842-94B8-BD07BCA4D04E}">
      <dgm:prSet/>
      <dgm:spPr/>
      <dgm:t>
        <a:bodyPr/>
        <a:lstStyle/>
        <a:p>
          <a:endParaRPr lang="en-US"/>
        </a:p>
      </dgm:t>
    </dgm:pt>
    <dgm:pt modelId="{20AAA324-D7A8-9B40-81DA-0CB7202C548A}" type="sibTrans" cxnId="{968F8EBD-592A-2842-94B8-BD07BCA4D04E}">
      <dgm:prSet/>
      <dgm:spPr/>
      <dgm:t>
        <a:bodyPr/>
        <a:lstStyle/>
        <a:p>
          <a:endParaRPr lang="en-US"/>
        </a:p>
      </dgm:t>
    </dgm:pt>
    <dgm:pt modelId="{DAC25DBE-9206-294D-8BB4-2B941557E6C9}">
      <dgm:prSet phldrT="[Text]"/>
      <dgm:spPr/>
      <dgm:t>
        <a:bodyPr/>
        <a:lstStyle/>
        <a:p>
          <a:r>
            <a:rPr lang="en-US" dirty="0" err="1" smtClean="0">
              <a:solidFill>
                <a:srgbClr val="000002"/>
              </a:solidFill>
            </a:rPr>
            <a:t>JPanel</a:t>
          </a:r>
          <a:r>
            <a:rPr lang="en-US" dirty="0" smtClean="0">
              <a:solidFill>
                <a:srgbClr val="000002"/>
              </a:solidFill>
            </a:rPr>
            <a:t>, </a:t>
          </a:r>
          <a:r>
            <a:rPr lang="en-US" dirty="0" err="1" smtClean="0">
              <a:solidFill>
                <a:srgbClr val="000002"/>
              </a:solidFill>
            </a:rPr>
            <a:t>ActionListener</a:t>
          </a:r>
          <a:r>
            <a:rPr lang="en-US" dirty="0" smtClean="0">
              <a:solidFill>
                <a:srgbClr val="000002"/>
              </a:solidFill>
            </a:rPr>
            <a:t>, </a:t>
          </a:r>
          <a:r>
            <a:rPr lang="en-US" dirty="0" err="1" smtClean="0">
              <a:solidFill>
                <a:srgbClr val="000002"/>
              </a:solidFill>
            </a:rPr>
            <a:t>MouseListener</a:t>
          </a:r>
          <a:endParaRPr lang="en-US" dirty="0">
            <a:solidFill>
              <a:srgbClr val="000002"/>
            </a:solidFill>
          </a:endParaRPr>
        </a:p>
      </dgm:t>
    </dgm:pt>
    <dgm:pt modelId="{FFF00C48-1D28-3342-95E4-3A06FD06C086}" type="parTrans" cxnId="{89286416-EC2E-6C40-983C-61BFC5B042AB}">
      <dgm:prSet/>
      <dgm:spPr/>
      <dgm:t>
        <a:bodyPr/>
        <a:lstStyle/>
        <a:p>
          <a:endParaRPr lang="en-US"/>
        </a:p>
      </dgm:t>
    </dgm:pt>
    <dgm:pt modelId="{4B5CE98D-385B-EA47-8769-35F9D2C8267E}" type="sibTrans" cxnId="{89286416-EC2E-6C40-983C-61BFC5B042AB}">
      <dgm:prSet/>
      <dgm:spPr/>
      <dgm:t>
        <a:bodyPr/>
        <a:lstStyle/>
        <a:p>
          <a:endParaRPr lang="en-US"/>
        </a:p>
      </dgm:t>
    </dgm:pt>
    <dgm:pt modelId="{C7864474-CC2B-45F5-AAEB-10FA7AA11732}">
      <dgm:prSet phldrT="[Text]"/>
      <dgm:spPr/>
      <dgm:t>
        <a:bodyPr/>
        <a:lstStyle/>
        <a:p>
          <a:r>
            <a:rPr lang="en-US" dirty="0" smtClean="0">
              <a:solidFill>
                <a:srgbClr val="000002"/>
              </a:solidFill>
            </a:rPr>
            <a:t>Stalin.java</a:t>
          </a:r>
          <a:endParaRPr lang="en-US" dirty="0">
            <a:solidFill>
              <a:srgbClr val="000002"/>
            </a:solidFill>
          </a:endParaRPr>
        </a:p>
      </dgm:t>
    </dgm:pt>
    <dgm:pt modelId="{FE92C978-461A-4D85-BC05-F30248831E3B}" type="parTrans" cxnId="{2A114180-0D73-41B0-9DAB-CA022FFF7323}">
      <dgm:prSet/>
      <dgm:spPr/>
      <dgm:t>
        <a:bodyPr/>
        <a:lstStyle/>
        <a:p>
          <a:endParaRPr lang="en-US"/>
        </a:p>
      </dgm:t>
    </dgm:pt>
    <dgm:pt modelId="{A9C1C154-C77D-4642-97F3-8281A5C96299}" type="sibTrans" cxnId="{2A114180-0D73-41B0-9DAB-CA022FFF7323}">
      <dgm:prSet/>
      <dgm:spPr/>
      <dgm:t>
        <a:bodyPr/>
        <a:lstStyle/>
        <a:p>
          <a:endParaRPr lang="en-US"/>
        </a:p>
      </dgm:t>
    </dgm:pt>
    <dgm:pt modelId="{3F47E291-1046-0D45-89A9-D89352BEBB5B}" type="pres">
      <dgm:prSet presAssocID="{8C620DA7-2C12-794D-B01F-0C74BE1B33DB}" presName="diagram" presStyleCnt="0">
        <dgm:presLayoutVars>
          <dgm:dir/>
          <dgm:resizeHandles val="exact"/>
        </dgm:presLayoutVars>
      </dgm:prSet>
      <dgm:spPr/>
      <dgm:t>
        <a:bodyPr/>
        <a:lstStyle/>
        <a:p>
          <a:endParaRPr lang="en-US"/>
        </a:p>
      </dgm:t>
    </dgm:pt>
    <dgm:pt modelId="{D439D97D-4118-4B40-863B-B4A660D719FC}" type="pres">
      <dgm:prSet presAssocID="{47161A47-9225-434F-AA66-18A31F798373}" presName="node" presStyleLbl="node1" presStyleIdx="0" presStyleCnt="6" custScaleX="57747" custScaleY="25822" custLinFactY="-939" custLinFactNeighborX="0" custLinFactNeighborY="-100000">
        <dgm:presLayoutVars>
          <dgm:bulletEnabled val="1"/>
        </dgm:presLayoutVars>
      </dgm:prSet>
      <dgm:spPr/>
      <dgm:t>
        <a:bodyPr/>
        <a:lstStyle/>
        <a:p>
          <a:endParaRPr lang="en-US"/>
        </a:p>
      </dgm:t>
    </dgm:pt>
    <dgm:pt modelId="{E646F014-B304-E548-820F-02B497D0E595}" type="pres">
      <dgm:prSet presAssocID="{73A6376F-4BCB-2242-A2FC-231A096766E0}" presName="sibTrans" presStyleCnt="0"/>
      <dgm:spPr/>
    </dgm:pt>
    <dgm:pt modelId="{0300182E-7333-1F49-938F-FFA3A9E5F799}" type="pres">
      <dgm:prSet presAssocID="{AEFE64AD-3D8B-9D40-A029-808A4EE7B010}" presName="node" presStyleLbl="node1" presStyleIdx="1" presStyleCnt="6" custScaleX="57747" custScaleY="25822" custLinFactY="-939" custLinFactNeighborX="0" custLinFactNeighborY="-100000">
        <dgm:presLayoutVars>
          <dgm:bulletEnabled val="1"/>
        </dgm:presLayoutVars>
      </dgm:prSet>
      <dgm:spPr/>
      <dgm:t>
        <a:bodyPr/>
        <a:lstStyle/>
        <a:p>
          <a:endParaRPr lang="en-US"/>
        </a:p>
      </dgm:t>
    </dgm:pt>
    <dgm:pt modelId="{DC571173-1D28-AC45-BC47-5E72888ECB19}" type="pres">
      <dgm:prSet presAssocID="{342336F8-022D-D54C-8D74-2E81FE62C616}" presName="sibTrans" presStyleCnt="0"/>
      <dgm:spPr/>
    </dgm:pt>
    <dgm:pt modelId="{4EA83997-DB78-D545-A427-6C8032B1DEF2}" type="pres">
      <dgm:prSet presAssocID="{2E2D49F5-5BC9-FB46-88DA-83EEA53E66B9}" presName="node" presStyleLbl="node1" presStyleIdx="2" presStyleCnt="6" custScaleX="57747" custScaleY="25822" custLinFactNeighborX="22535" custLinFactNeighborY="-25432">
        <dgm:presLayoutVars>
          <dgm:bulletEnabled val="1"/>
        </dgm:presLayoutVars>
      </dgm:prSet>
      <dgm:spPr/>
      <dgm:t>
        <a:bodyPr/>
        <a:lstStyle/>
        <a:p>
          <a:endParaRPr lang="en-US"/>
        </a:p>
      </dgm:t>
    </dgm:pt>
    <dgm:pt modelId="{C5B90BEA-A44D-2A40-A97D-0470AC7E7D83}" type="pres">
      <dgm:prSet presAssocID="{9FE57DB7-514D-6247-8A3A-9EF3F643F9B1}" presName="sibTrans" presStyleCnt="0"/>
      <dgm:spPr/>
    </dgm:pt>
    <dgm:pt modelId="{F9693215-31D5-3B4F-9465-A28F29478F15}" type="pres">
      <dgm:prSet presAssocID="{7E0F5CCF-041C-F548-97E8-47DAD6397DCF}" presName="node" presStyleLbl="node1" presStyleIdx="3" presStyleCnt="6" custScaleX="57747" custScaleY="25822" custLinFactNeighborX="28" custLinFactNeighborY="52718">
        <dgm:presLayoutVars>
          <dgm:bulletEnabled val="1"/>
        </dgm:presLayoutVars>
      </dgm:prSet>
      <dgm:spPr/>
      <dgm:t>
        <a:bodyPr/>
        <a:lstStyle/>
        <a:p>
          <a:endParaRPr lang="en-US"/>
        </a:p>
      </dgm:t>
    </dgm:pt>
    <dgm:pt modelId="{A47B5530-945E-FB4E-8380-C2D3A38034D8}" type="pres">
      <dgm:prSet presAssocID="{20AAA324-D7A8-9B40-81DA-0CB7202C548A}" presName="sibTrans" presStyleCnt="0"/>
      <dgm:spPr/>
    </dgm:pt>
    <dgm:pt modelId="{14132242-5052-2745-9F5D-A16798AFBC85}" type="pres">
      <dgm:prSet presAssocID="{DAC25DBE-9206-294D-8BB4-2B941557E6C9}" presName="node" presStyleLbl="node1" presStyleIdx="4" presStyleCnt="6" custScaleX="60564" custScaleY="59464" custLinFactNeighborX="-19718" custLinFactNeighborY="-73240">
        <dgm:presLayoutVars>
          <dgm:bulletEnabled val="1"/>
        </dgm:presLayoutVars>
      </dgm:prSet>
      <dgm:spPr/>
      <dgm:t>
        <a:bodyPr/>
        <a:lstStyle/>
        <a:p>
          <a:endParaRPr lang="en-US"/>
        </a:p>
      </dgm:t>
    </dgm:pt>
    <dgm:pt modelId="{1FA19339-8BA2-47A2-981B-D72CB0EA650D}" type="pres">
      <dgm:prSet presAssocID="{4B5CE98D-385B-EA47-8769-35F9D2C8267E}" presName="sibTrans" presStyleCnt="0"/>
      <dgm:spPr/>
    </dgm:pt>
    <dgm:pt modelId="{C6397C1A-B597-4FD3-AC6A-5152DF77DCD5}" type="pres">
      <dgm:prSet presAssocID="{C7864474-CC2B-45F5-AAEB-10FA7AA11732}" presName="node" presStyleLbl="node1" presStyleIdx="5" presStyleCnt="6" custScaleX="57747" custScaleY="25822" custLinFactNeighborX="22535" custLinFactNeighborY="-25432">
        <dgm:presLayoutVars>
          <dgm:bulletEnabled val="1"/>
        </dgm:presLayoutVars>
      </dgm:prSet>
      <dgm:spPr/>
      <dgm:t>
        <a:bodyPr/>
        <a:lstStyle/>
        <a:p>
          <a:endParaRPr lang="en-US"/>
        </a:p>
      </dgm:t>
    </dgm:pt>
  </dgm:ptLst>
  <dgm:cxnLst>
    <dgm:cxn modelId="{8DD507A5-9D79-9546-95FD-C236CCE1A8D7}" srcId="{8C620DA7-2C12-794D-B01F-0C74BE1B33DB}" destId="{AEFE64AD-3D8B-9D40-A029-808A4EE7B010}" srcOrd="1" destOrd="0" parTransId="{AB63DAB2-4E9D-794F-80EA-552F21C4CCAA}" sibTransId="{342336F8-022D-D54C-8D74-2E81FE62C616}"/>
    <dgm:cxn modelId="{89286416-EC2E-6C40-983C-61BFC5B042AB}" srcId="{8C620DA7-2C12-794D-B01F-0C74BE1B33DB}" destId="{DAC25DBE-9206-294D-8BB4-2B941557E6C9}" srcOrd="4" destOrd="0" parTransId="{FFF00C48-1D28-3342-95E4-3A06FD06C086}" sibTransId="{4B5CE98D-385B-EA47-8769-35F9D2C8267E}"/>
    <dgm:cxn modelId="{2A0C7969-F6F6-6245-A863-1F593999FC49}" type="presOf" srcId="{AEFE64AD-3D8B-9D40-A029-808A4EE7B010}" destId="{0300182E-7333-1F49-938F-FFA3A9E5F799}" srcOrd="0" destOrd="0" presId="urn:microsoft.com/office/officeart/2005/8/layout/default"/>
    <dgm:cxn modelId="{968F8EBD-592A-2842-94B8-BD07BCA4D04E}" srcId="{8C620DA7-2C12-794D-B01F-0C74BE1B33DB}" destId="{7E0F5CCF-041C-F548-97E8-47DAD6397DCF}" srcOrd="3" destOrd="0" parTransId="{BE96FFEF-026A-5A4D-A315-959A96E74A96}" sibTransId="{20AAA324-D7A8-9B40-81DA-0CB7202C548A}"/>
    <dgm:cxn modelId="{4005C579-0833-DC4F-96D8-14B44291D9D4}" type="presOf" srcId="{DAC25DBE-9206-294D-8BB4-2B941557E6C9}" destId="{14132242-5052-2745-9F5D-A16798AFBC85}" srcOrd="0" destOrd="0" presId="urn:microsoft.com/office/officeart/2005/8/layout/default"/>
    <dgm:cxn modelId="{C0EE921A-61AC-8B49-8422-D70B38E7BF47}" type="presOf" srcId="{7E0F5CCF-041C-F548-97E8-47DAD6397DCF}" destId="{F9693215-31D5-3B4F-9465-A28F29478F15}" srcOrd="0" destOrd="0" presId="urn:microsoft.com/office/officeart/2005/8/layout/default"/>
    <dgm:cxn modelId="{91E07CE0-EBA2-DB42-AA8E-CF2220CA666B}" srcId="{8C620DA7-2C12-794D-B01F-0C74BE1B33DB}" destId="{47161A47-9225-434F-AA66-18A31F798373}" srcOrd="0" destOrd="0" parTransId="{77B2527A-1407-3743-AA38-5A686E6D6DAC}" sibTransId="{73A6376F-4BCB-2242-A2FC-231A096766E0}"/>
    <dgm:cxn modelId="{9E08F86F-D652-8F4A-A228-B1ECA35967E0}" srcId="{8C620DA7-2C12-794D-B01F-0C74BE1B33DB}" destId="{2E2D49F5-5BC9-FB46-88DA-83EEA53E66B9}" srcOrd="2" destOrd="0" parTransId="{8AD1DE9C-CDB3-9C45-AED9-B953410A0E24}" sibTransId="{9FE57DB7-514D-6247-8A3A-9EF3F643F9B1}"/>
    <dgm:cxn modelId="{E1489B24-57DF-8141-8D39-48C774C9ECED}" type="presOf" srcId="{2E2D49F5-5BC9-FB46-88DA-83EEA53E66B9}" destId="{4EA83997-DB78-D545-A427-6C8032B1DEF2}" srcOrd="0" destOrd="0" presId="urn:microsoft.com/office/officeart/2005/8/layout/default"/>
    <dgm:cxn modelId="{0C585ED6-A1F5-DD44-B1E4-AA30EFDF4AA3}" type="presOf" srcId="{8C620DA7-2C12-794D-B01F-0C74BE1B33DB}" destId="{3F47E291-1046-0D45-89A9-D89352BEBB5B}" srcOrd="0" destOrd="0" presId="urn:microsoft.com/office/officeart/2005/8/layout/default"/>
    <dgm:cxn modelId="{2A114180-0D73-41B0-9DAB-CA022FFF7323}" srcId="{8C620DA7-2C12-794D-B01F-0C74BE1B33DB}" destId="{C7864474-CC2B-45F5-AAEB-10FA7AA11732}" srcOrd="5" destOrd="0" parTransId="{FE92C978-461A-4D85-BC05-F30248831E3B}" sibTransId="{A9C1C154-C77D-4642-97F3-8281A5C96299}"/>
    <dgm:cxn modelId="{E544EE2F-85E6-438A-88AE-091C6AA09A68}" type="presOf" srcId="{C7864474-CC2B-45F5-AAEB-10FA7AA11732}" destId="{C6397C1A-B597-4FD3-AC6A-5152DF77DCD5}" srcOrd="0" destOrd="0" presId="urn:microsoft.com/office/officeart/2005/8/layout/default"/>
    <dgm:cxn modelId="{351C4FA5-AEEC-724C-BDDC-BFD94C8F089B}" type="presOf" srcId="{47161A47-9225-434F-AA66-18A31F798373}" destId="{D439D97D-4118-4B40-863B-B4A660D719FC}" srcOrd="0" destOrd="0" presId="urn:microsoft.com/office/officeart/2005/8/layout/default"/>
    <dgm:cxn modelId="{202B4ABB-5043-8D47-9BC4-7318E17CB309}" type="presParOf" srcId="{3F47E291-1046-0D45-89A9-D89352BEBB5B}" destId="{D439D97D-4118-4B40-863B-B4A660D719FC}" srcOrd="0" destOrd="0" presId="urn:microsoft.com/office/officeart/2005/8/layout/default"/>
    <dgm:cxn modelId="{40F89F09-3C0C-0A46-B7AE-B58CE6CE7A04}" type="presParOf" srcId="{3F47E291-1046-0D45-89A9-D89352BEBB5B}" destId="{E646F014-B304-E548-820F-02B497D0E595}" srcOrd="1" destOrd="0" presId="urn:microsoft.com/office/officeart/2005/8/layout/default"/>
    <dgm:cxn modelId="{3C52D216-2FB2-C74B-A3A5-4E528D59985A}" type="presParOf" srcId="{3F47E291-1046-0D45-89A9-D89352BEBB5B}" destId="{0300182E-7333-1F49-938F-FFA3A9E5F799}" srcOrd="2" destOrd="0" presId="urn:microsoft.com/office/officeart/2005/8/layout/default"/>
    <dgm:cxn modelId="{3F71EDB7-515F-2C4A-9651-B66AED9ECAEE}" type="presParOf" srcId="{3F47E291-1046-0D45-89A9-D89352BEBB5B}" destId="{DC571173-1D28-AC45-BC47-5E72888ECB19}" srcOrd="3" destOrd="0" presId="urn:microsoft.com/office/officeart/2005/8/layout/default"/>
    <dgm:cxn modelId="{B056EA98-AA60-384D-A42D-01BA5C3D22CF}" type="presParOf" srcId="{3F47E291-1046-0D45-89A9-D89352BEBB5B}" destId="{4EA83997-DB78-D545-A427-6C8032B1DEF2}" srcOrd="4" destOrd="0" presId="urn:microsoft.com/office/officeart/2005/8/layout/default"/>
    <dgm:cxn modelId="{4C28E413-C35B-DD47-9914-915009A0287E}" type="presParOf" srcId="{3F47E291-1046-0D45-89A9-D89352BEBB5B}" destId="{C5B90BEA-A44D-2A40-A97D-0470AC7E7D83}" srcOrd="5" destOrd="0" presId="urn:microsoft.com/office/officeart/2005/8/layout/default"/>
    <dgm:cxn modelId="{BFA0A031-78B1-BA4B-83C6-DDDD7ED882D6}" type="presParOf" srcId="{3F47E291-1046-0D45-89A9-D89352BEBB5B}" destId="{F9693215-31D5-3B4F-9465-A28F29478F15}" srcOrd="6" destOrd="0" presId="urn:microsoft.com/office/officeart/2005/8/layout/default"/>
    <dgm:cxn modelId="{DF50B0AF-D365-4D4F-9400-34D9AEBF9F37}" type="presParOf" srcId="{3F47E291-1046-0D45-89A9-D89352BEBB5B}" destId="{A47B5530-945E-FB4E-8380-C2D3A38034D8}" srcOrd="7" destOrd="0" presId="urn:microsoft.com/office/officeart/2005/8/layout/default"/>
    <dgm:cxn modelId="{86759DF3-6128-134D-9B5B-6D65B022CEE6}" type="presParOf" srcId="{3F47E291-1046-0D45-89A9-D89352BEBB5B}" destId="{14132242-5052-2745-9F5D-A16798AFBC85}" srcOrd="8" destOrd="0" presId="urn:microsoft.com/office/officeart/2005/8/layout/default"/>
    <dgm:cxn modelId="{38498891-07AC-4316-9779-B937823C936A}" type="presParOf" srcId="{3F47E291-1046-0D45-89A9-D89352BEBB5B}" destId="{1FA19339-8BA2-47A2-981B-D72CB0EA650D}" srcOrd="9" destOrd="0" presId="urn:microsoft.com/office/officeart/2005/8/layout/default"/>
    <dgm:cxn modelId="{DB576B81-E0AA-4006-9C39-FC9679FF1501}" type="presParOf" srcId="{3F47E291-1046-0D45-89A9-D89352BEBB5B}" destId="{C6397C1A-B597-4FD3-AC6A-5152DF77DCD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8FD200-18F4-4EF3-A55B-7692DC7CA20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312B9C3-8797-4893-AEC0-5FB653C71542}">
      <dgm:prSet phldrT="[Text]" custT="1"/>
      <dgm:spPr/>
      <dgm:t>
        <a:bodyPr/>
        <a:lstStyle/>
        <a:p>
          <a:r>
            <a:rPr lang="en-US" sz="4000" dirty="0" smtClean="0">
              <a:solidFill>
                <a:srgbClr val="000002"/>
              </a:solidFill>
            </a:rPr>
            <a:t>“A game for true patriots”</a:t>
          </a:r>
          <a:endParaRPr lang="en-US" sz="4000" dirty="0">
            <a:solidFill>
              <a:srgbClr val="000002"/>
            </a:solidFill>
          </a:endParaRPr>
        </a:p>
      </dgm:t>
    </dgm:pt>
    <dgm:pt modelId="{B217D511-2174-4269-B866-F89B4C6A7C26}" type="parTrans" cxnId="{90E65122-932D-4450-88DB-3FD6C00B238D}">
      <dgm:prSet/>
      <dgm:spPr/>
      <dgm:t>
        <a:bodyPr/>
        <a:lstStyle/>
        <a:p>
          <a:endParaRPr lang="en-US"/>
        </a:p>
      </dgm:t>
    </dgm:pt>
    <dgm:pt modelId="{524F040F-D017-4B0C-9991-1F31DC7B2B77}" type="sibTrans" cxnId="{90E65122-932D-4450-88DB-3FD6C00B238D}">
      <dgm:prSet/>
      <dgm:spPr/>
      <dgm:t>
        <a:bodyPr/>
        <a:lstStyle/>
        <a:p>
          <a:endParaRPr lang="en-US"/>
        </a:p>
      </dgm:t>
    </dgm:pt>
    <dgm:pt modelId="{10297CC6-5F13-482E-899B-3EA7F0C6DB6E}" type="pres">
      <dgm:prSet presAssocID="{B78FD200-18F4-4EF3-A55B-7692DC7CA203}" presName="diagram" presStyleCnt="0">
        <dgm:presLayoutVars>
          <dgm:dir/>
          <dgm:resizeHandles val="exact"/>
        </dgm:presLayoutVars>
      </dgm:prSet>
      <dgm:spPr/>
    </dgm:pt>
    <dgm:pt modelId="{164F2190-72A8-4411-8F51-09C67BFD5891}" type="pres">
      <dgm:prSet presAssocID="{3312B9C3-8797-4893-AEC0-5FB653C71542}" presName="node" presStyleLbl="node1" presStyleIdx="0" presStyleCnt="1" custScaleX="94336" custScaleY="59831" custLinFactNeighborX="-1270" custLinFactNeighborY="-2637">
        <dgm:presLayoutVars>
          <dgm:bulletEnabled val="1"/>
        </dgm:presLayoutVars>
      </dgm:prSet>
      <dgm:spPr/>
      <dgm:t>
        <a:bodyPr/>
        <a:lstStyle/>
        <a:p>
          <a:endParaRPr lang="en-US"/>
        </a:p>
      </dgm:t>
    </dgm:pt>
  </dgm:ptLst>
  <dgm:cxnLst>
    <dgm:cxn modelId="{6CCFFD60-37E3-492F-9C02-CAC93D47DE90}" type="presOf" srcId="{3312B9C3-8797-4893-AEC0-5FB653C71542}" destId="{164F2190-72A8-4411-8F51-09C67BFD5891}" srcOrd="0" destOrd="0" presId="urn:microsoft.com/office/officeart/2005/8/layout/default"/>
    <dgm:cxn modelId="{69EBC230-5B1B-4DF9-AE4D-91836EDB3648}" type="presOf" srcId="{B78FD200-18F4-4EF3-A55B-7692DC7CA203}" destId="{10297CC6-5F13-482E-899B-3EA7F0C6DB6E}" srcOrd="0" destOrd="0" presId="urn:microsoft.com/office/officeart/2005/8/layout/default"/>
    <dgm:cxn modelId="{90E65122-932D-4450-88DB-3FD6C00B238D}" srcId="{B78FD200-18F4-4EF3-A55B-7692DC7CA203}" destId="{3312B9C3-8797-4893-AEC0-5FB653C71542}" srcOrd="0" destOrd="0" parTransId="{B217D511-2174-4269-B866-F89B4C6A7C26}" sibTransId="{524F040F-D017-4B0C-9991-1F31DC7B2B77}"/>
    <dgm:cxn modelId="{1A411905-AA4F-4A7D-87C1-5A83C8988F41}" type="presParOf" srcId="{10297CC6-5F13-482E-899B-3EA7F0C6DB6E}" destId="{164F2190-72A8-4411-8F51-09C67BFD5891}"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9D97D-4118-4B40-863B-B4A660D719FC}">
      <dsp:nvSpPr>
        <dsp:cNvPr id="0" name=""/>
        <dsp:cNvSpPr/>
      </dsp:nvSpPr>
      <dsp:spPr>
        <a:xfrm>
          <a:off x="1370285" y="0"/>
          <a:ext cx="2669628" cy="716246"/>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err="1" smtClean="0">
              <a:solidFill>
                <a:srgbClr val="000002"/>
              </a:solidFill>
            </a:rPr>
            <a:t>Background.java</a:t>
          </a:r>
          <a:endParaRPr lang="en-US" sz="3200" kern="1200" dirty="0">
            <a:solidFill>
              <a:srgbClr val="000002"/>
            </a:solidFill>
          </a:endParaRPr>
        </a:p>
      </dsp:txBody>
      <dsp:txXfrm>
        <a:off x="1370285" y="0"/>
        <a:ext cx="2669628" cy="716246"/>
      </dsp:txXfrm>
    </dsp:sp>
    <dsp:sp modelId="{0300182E-7333-1F49-938F-FFA3A9E5F799}">
      <dsp:nvSpPr>
        <dsp:cNvPr id="0" name=""/>
        <dsp:cNvSpPr/>
      </dsp:nvSpPr>
      <dsp:spPr>
        <a:xfrm>
          <a:off x="1370285" y="0"/>
          <a:ext cx="2669628" cy="716246"/>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err="1" smtClean="0">
              <a:solidFill>
                <a:srgbClr val="000002"/>
              </a:solidFill>
            </a:rPr>
            <a:t>Background.java</a:t>
          </a:r>
          <a:endParaRPr lang="en-US" sz="2900" kern="1200" dirty="0">
            <a:solidFill>
              <a:srgbClr val="000002"/>
            </a:solidFill>
          </a:endParaRPr>
        </a:p>
      </dsp:txBody>
      <dsp:txXfrm>
        <a:off x="1370285" y="0"/>
        <a:ext cx="2669628" cy="716246"/>
      </dsp:txXfrm>
    </dsp:sp>
    <dsp:sp modelId="{4EA83997-DB78-D545-A427-6C8032B1DEF2}">
      <dsp:nvSpPr>
        <dsp:cNvPr id="0" name=""/>
        <dsp:cNvSpPr/>
      </dsp:nvSpPr>
      <dsp:spPr>
        <a:xfrm>
          <a:off x="2412072" y="1652497"/>
          <a:ext cx="2669628" cy="716246"/>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err="1" smtClean="0">
              <a:solidFill>
                <a:srgbClr val="000002"/>
              </a:solidFill>
            </a:rPr>
            <a:t>Game.java</a:t>
          </a:r>
          <a:endParaRPr lang="en-US" sz="2900" kern="1200" dirty="0">
            <a:solidFill>
              <a:srgbClr val="000002"/>
            </a:solidFill>
          </a:endParaRPr>
        </a:p>
      </dsp:txBody>
      <dsp:txXfrm>
        <a:off x="2412072" y="1652497"/>
        <a:ext cx="2669628" cy="716246"/>
      </dsp:txXfrm>
    </dsp:sp>
    <dsp:sp modelId="{F9693215-31D5-3B4F-9465-A28F29478F15}">
      <dsp:nvSpPr>
        <dsp:cNvPr id="0" name=""/>
        <dsp:cNvSpPr/>
      </dsp:nvSpPr>
      <dsp:spPr>
        <a:xfrm>
          <a:off x="1371580" y="4998753"/>
          <a:ext cx="2669628" cy="716246"/>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solidFill>
                <a:srgbClr val="000002"/>
              </a:solidFill>
            </a:rPr>
            <a:t>Menu.java</a:t>
          </a:r>
          <a:endParaRPr lang="en-US" sz="2900" kern="1200" dirty="0">
            <a:solidFill>
              <a:srgbClr val="000002"/>
            </a:solidFill>
          </a:endParaRPr>
        </a:p>
      </dsp:txBody>
      <dsp:txXfrm>
        <a:off x="1371580" y="4998753"/>
        <a:ext cx="2669628" cy="716246"/>
      </dsp:txXfrm>
    </dsp:sp>
    <dsp:sp modelId="{14132242-5052-2745-9F5D-A16798AFBC85}">
      <dsp:nvSpPr>
        <dsp:cNvPr id="0" name=""/>
        <dsp:cNvSpPr/>
      </dsp:nvSpPr>
      <dsp:spPr>
        <a:xfrm>
          <a:off x="393613" y="2683494"/>
          <a:ext cx="2799857" cy="1649403"/>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err="1" smtClean="0">
              <a:solidFill>
                <a:srgbClr val="000002"/>
              </a:solidFill>
            </a:rPr>
            <a:t>JPanel</a:t>
          </a:r>
          <a:r>
            <a:rPr lang="en-US" sz="2900" kern="1200" dirty="0" smtClean="0">
              <a:solidFill>
                <a:srgbClr val="000002"/>
              </a:solidFill>
            </a:rPr>
            <a:t>, </a:t>
          </a:r>
          <a:r>
            <a:rPr lang="en-US" sz="2900" kern="1200" dirty="0" err="1" smtClean="0">
              <a:solidFill>
                <a:srgbClr val="000002"/>
              </a:solidFill>
            </a:rPr>
            <a:t>ActionListener</a:t>
          </a:r>
          <a:r>
            <a:rPr lang="en-US" sz="2900" kern="1200" dirty="0" smtClean="0">
              <a:solidFill>
                <a:srgbClr val="000002"/>
              </a:solidFill>
            </a:rPr>
            <a:t>, </a:t>
          </a:r>
          <a:r>
            <a:rPr lang="en-US" sz="2900" kern="1200" dirty="0" err="1" smtClean="0">
              <a:solidFill>
                <a:srgbClr val="000002"/>
              </a:solidFill>
            </a:rPr>
            <a:t>MouseListener</a:t>
          </a:r>
          <a:endParaRPr lang="en-US" sz="2900" kern="1200" dirty="0">
            <a:solidFill>
              <a:srgbClr val="000002"/>
            </a:solidFill>
          </a:endParaRPr>
        </a:p>
      </dsp:txBody>
      <dsp:txXfrm>
        <a:off x="393613" y="2683494"/>
        <a:ext cx="2799857" cy="1649403"/>
      </dsp:txXfrm>
    </dsp:sp>
    <dsp:sp modelId="{C6397C1A-B597-4FD3-AC6A-5152DF77DCD5}">
      <dsp:nvSpPr>
        <dsp:cNvPr id="0" name=""/>
        <dsp:cNvSpPr/>
      </dsp:nvSpPr>
      <dsp:spPr>
        <a:xfrm>
          <a:off x="2412072" y="6121285"/>
          <a:ext cx="2669628" cy="716246"/>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solidFill>
                <a:srgbClr val="000002"/>
              </a:solidFill>
            </a:rPr>
            <a:t>Stalin.java</a:t>
          </a:r>
          <a:endParaRPr lang="en-US" sz="2900" kern="1200" dirty="0">
            <a:solidFill>
              <a:srgbClr val="000002"/>
            </a:solidFill>
          </a:endParaRPr>
        </a:p>
      </dsp:txBody>
      <dsp:txXfrm>
        <a:off x="2412072" y="6121285"/>
        <a:ext cx="2669628" cy="716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2190-72A8-4411-8F51-09C67BFD5891}">
      <dsp:nvSpPr>
        <dsp:cNvPr id="0" name=""/>
        <dsp:cNvSpPr/>
      </dsp:nvSpPr>
      <dsp:spPr>
        <a:xfrm>
          <a:off x="76175" y="457187"/>
          <a:ext cx="4600578" cy="17507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solidFill>
                <a:srgbClr val="000002"/>
              </a:solidFill>
            </a:rPr>
            <a:t>“A game for true patriots”</a:t>
          </a:r>
          <a:endParaRPr lang="en-US" sz="4000" kern="1200" dirty="0">
            <a:solidFill>
              <a:srgbClr val="000002"/>
            </a:solidFill>
          </a:endParaRPr>
        </a:p>
      </dsp:txBody>
      <dsp:txXfrm>
        <a:off x="76175" y="457187"/>
        <a:ext cx="4600578" cy="17507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4" name="Text Placeholder 3"/>
          <p:cNvSpPr>
            <a:spLocks noGrp="1"/>
          </p:cNvSpPr>
          <p:nvPr>
            <p:ph type="body" sz="quarter" idx="31" hasCustomPrompt="1"/>
          </p:nvPr>
        </p:nvSpPr>
        <p:spPr>
          <a:xfrm>
            <a:off x="7241978"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5" name="Text Placeholder 5"/>
          <p:cNvSpPr>
            <a:spLocks noGrp="1"/>
          </p:cNvSpPr>
          <p:nvPr>
            <p:ph type="body" sz="quarter" idx="32" hasCustomPrompt="1"/>
          </p:nvPr>
        </p:nvSpPr>
        <p:spPr>
          <a:xfrm>
            <a:off x="7241980" y="3982958"/>
            <a:ext cx="6280547" cy="468230"/>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6" name="Text Placeholder 3"/>
          <p:cNvSpPr>
            <a:spLocks noGrp="1"/>
          </p:cNvSpPr>
          <p:nvPr>
            <p:ph type="body" sz="quarter" idx="33" hasCustomPrompt="1"/>
          </p:nvPr>
        </p:nvSpPr>
        <p:spPr>
          <a:xfrm>
            <a:off x="13911462"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34" hasCustomPrompt="1"/>
          </p:nvPr>
        </p:nvSpPr>
        <p:spPr>
          <a:xfrm>
            <a:off x="13906500" y="3982958"/>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0" name="Text Placeholder 19"/>
          <p:cNvSpPr>
            <a:spLocks noGrp="1"/>
          </p:cNvSpPr>
          <p:nvPr>
            <p:ph type="body" sz="quarter" idx="35"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1" name="Text Placeholder 21"/>
          <p:cNvSpPr>
            <a:spLocks noGrp="1"/>
          </p:cNvSpPr>
          <p:nvPr>
            <p:ph type="body" sz="quarter" idx="36"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2" name="Text Placeholder 23"/>
          <p:cNvSpPr>
            <a:spLocks noGrp="1"/>
          </p:cNvSpPr>
          <p:nvPr>
            <p:ph type="body" sz="quarter" idx="37"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213513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Four Column">
    <p:spTree>
      <p:nvGrpSpPr>
        <p:cNvPr id="1" name=""/>
        <p:cNvGrpSpPr/>
        <p:nvPr/>
      </p:nvGrpSpPr>
      <p:grpSpPr>
        <a:xfrm>
          <a:off x="0" y="0"/>
          <a:ext cx="0" cy="0"/>
          <a:chOff x="0" y="0"/>
          <a:chExt cx="0" cy="0"/>
        </a:xfrm>
      </p:grpSpPr>
      <p:sp>
        <p:nvSpPr>
          <p:cNvPr id="20" name="Text Placeholder 3"/>
          <p:cNvSpPr>
            <a:spLocks noGrp="1"/>
          </p:cNvSpPr>
          <p:nvPr>
            <p:ph type="body" sz="quarter" idx="10" hasCustomPrompt="1"/>
          </p:nvPr>
        </p:nvSpPr>
        <p:spPr>
          <a:xfrm>
            <a:off x="565118" y="4524366"/>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1" name="Text Placeholder 5"/>
          <p:cNvSpPr>
            <a:spLocks noGrp="1"/>
          </p:cNvSpPr>
          <p:nvPr>
            <p:ph type="body" sz="quarter" idx="11" hasCustomPrompt="1"/>
          </p:nvPr>
        </p:nvSpPr>
        <p:spPr>
          <a:xfrm>
            <a:off x="576464"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DESCRIPTION</a:t>
            </a:r>
            <a:endParaRPr lang="en-US" dirty="0"/>
          </a:p>
        </p:txBody>
      </p:sp>
      <p:sp>
        <p:nvSpPr>
          <p:cNvPr id="22" name="Text Placeholder 5"/>
          <p:cNvSpPr>
            <a:spLocks noGrp="1"/>
          </p:cNvSpPr>
          <p:nvPr>
            <p:ph type="body" sz="quarter" idx="20" hasCustomPrompt="1"/>
          </p:nvPr>
        </p:nvSpPr>
        <p:spPr>
          <a:xfrm>
            <a:off x="576462" y="9308110"/>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TARGET USERS</a:t>
            </a:r>
            <a:endParaRPr lang="en-US" dirty="0"/>
          </a:p>
        </p:txBody>
      </p:sp>
      <p:sp>
        <p:nvSpPr>
          <p:cNvPr id="23" name="Text Placeholder 3"/>
          <p:cNvSpPr>
            <a:spLocks noGrp="1"/>
          </p:cNvSpPr>
          <p:nvPr>
            <p:ph type="body" sz="quarter" idx="21" hasCustomPrompt="1"/>
          </p:nvPr>
        </p:nvSpPr>
        <p:spPr>
          <a:xfrm>
            <a:off x="7241978"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2" hasCustomPrompt="1"/>
          </p:nvPr>
        </p:nvSpPr>
        <p:spPr>
          <a:xfrm>
            <a:off x="7241980"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5" name="Text Placeholder 3"/>
          <p:cNvSpPr>
            <a:spLocks noGrp="1"/>
          </p:cNvSpPr>
          <p:nvPr>
            <p:ph type="body" sz="quarter" idx="23" hasCustomPrompt="1"/>
          </p:nvPr>
        </p:nvSpPr>
        <p:spPr>
          <a:xfrm>
            <a:off x="13911462"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6" name="Text Placeholder 5"/>
          <p:cNvSpPr>
            <a:spLocks noGrp="1"/>
          </p:cNvSpPr>
          <p:nvPr>
            <p:ph type="body" sz="quarter" idx="24" hasCustomPrompt="1"/>
          </p:nvPr>
        </p:nvSpPr>
        <p:spPr>
          <a:xfrm>
            <a:off x="13906500" y="4013596"/>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7" name="Text Placeholder 5"/>
          <p:cNvSpPr>
            <a:spLocks noGrp="1"/>
          </p:cNvSpPr>
          <p:nvPr>
            <p:ph type="body" sz="quarter" idx="25" hasCustomPrompt="1"/>
          </p:nvPr>
        </p:nvSpPr>
        <p:spPr>
          <a:xfrm>
            <a:off x="20571267" y="401358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CHALLENGES</a:t>
            </a:r>
            <a:endParaRPr lang="en-US" dirty="0"/>
          </a:p>
        </p:txBody>
      </p:sp>
      <p:sp>
        <p:nvSpPr>
          <p:cNvPr id="28" name="Text Placeholder 3"/>
          <p:cNvSpPr>
            <a:spLocks noGrp="1"/>
          </p:cNvSpPr>
          <p:nvPr>
            <p:ph type="body" sz="quarter" idx="26" hasCustomPrompt="1"/>
          </p:nvPr>
        </p:nvSpPr>
        <p:spPr>
          <a:xfrm>
            <a:off x="20571267" y="4524366"/>
            <a:ext cx="627938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7" hasCustomPrompt="1"/>
          </p:nvPr>
        </p:nvSpPr>
        <p:spPr>
          <a:xfrm>
            <a:off x="20571267" y="9344914"/>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WHAT’S NEXT</a:t>
            </a:r>
            <a:endParaRPr lang="en-US" dirty="0"/>
          </a:p>
        </p:txBody>
      </p:sp>
      <p:sp>
        <p:nvSpPr>
          <p:cNvPr id="30" name="Text Placeholder 3"/>
          <p:cNvSpPr>
            <a:spLocks noGrp="1"/>
          </p:cNvSpPr>
          <p:nvPr>
            <p:ph type="body" sz="quarter" idx="28" hasCustomPrompt="1"/>
          </p:nvPr>
        </p:nvSpPr>
        <p:spPr>
          <a:xfrm>
            <a:off x="20571268" y="9800040"/>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1" name="Text Placeholder 5"/>
          <p:cNvSpPr>
            <a:spLocks noGrp="1"/>
          </p:cNvSpPr>
          <p:nvPr>
            <p:ph type="body" sz="quarter" idx="29" hasCustomPrompt="1"/>
          </p:nvPr>
        </p:nvSpPr>
        <p:spPr>
          <a:xfrm>
            <a:off x="20571267" y="16315661"/>
            <a:ext cx="6279386" cy="468230"/>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PROJECT TAGLINE</a:t>
            </a:r>
            <a:endParaRPr lang="en-US" dirty="0"/>
          </a:p>
        </p:txBody>
      </p:sp>
      <p:sp>
        <p:nvSpPr>
          <p:cNvPr id="32" name="Text Placeholder 3"/>
          <p:cNvSpPr>
            <a:spLocks noGrp="1"/>
          </p:cNvSpPr>
          <p:nvPr>
            <p:ph type="body" sz="quarter" idx="30" hasCustomPrompt="1"/>
          </p:nvPr>
        </p:nvSpPr>
        <p:spPr>
          <a:xfrm>
            <a:off x="20571268" y="16780178"/>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96" hasCustomPrompt="1"/>
          </p:nvPr>
        </p:nvSpPr>
        <p:spPr>
          <a:xfrm>
            <a:off x="565118" y="9763465"/>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35"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36"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355620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Three Column">
    <p:spTree>
      <p:nvGrpSpPr>
        <p:cNvPr id="1" name=""/>
        <p:cNvGrpSpPr/>
        <p:nvPr/>
      </p:nvGrpSpPr>
      <p:grpSpPr>
        <a:xfrm>
          <a:off x="0" y="0"/>
          <a:ext cx="0" cy="0"/>
          <a:chOff x="0" y="0"/>
          <a:chExt cx="0" cy="0"/>
        </a:xfrm>
      </p:grpSpPr>
      <p:sp>
        <p:nvSpPr>
          <p:cNvPr id="19" name="Text Placeholder 3"/>
          <p:cNvSpPr>
            <a:spLocks noGrp="1"/>
          </p:cNvSpPr>
          <p:nvPr>
            <p:ph type="body" sz="quarter" idx="10" hasCustomPrompt="1"/>
          </p:nvPr>
        </p:nvSpPr>
        <p:spPr>
          <a:xfrm>
            <a:off x="565117" y="4646128"/>
            <a:ext cx="849454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5"/>
          <p:cNvSpPr>
            <a:spLocks noGrp="1"/>
          </p:cNvSpPr>
          <p:nvPr>
            <p:ph type="body" sz="quarter" idx="11" hasCustomPrompt="1"/>
          </p:nvPr>
        </p:nvSpPr>
        <p:spPr>
          <a:xfrm>
            <a:off x="576461" y="4114800"/>
            <a:ext cx="8483204"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35" name="Text Placeholder 3"/>
          <p:cNvSpPr>
            <a:spLocks noGrp="1"/>
          </p:cNvSpPr>
          <p:nvPr>
            <p:ph type="body" sz="quarter" idx="19" hasCustomPrompt="1"/>
          </p:nvPr>
        </p:nvSpPr>
        <p:spPr>
          <a:xfrm>
            <a:off x="576461" y="11945927"/>
            <a:ext cx="8495540"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6" name="Text Placeholder 5"/>
          <p:cNvSpPr>
            <a:spLocks noGrp="1"/>
          </p:cNvSpPr>
          <p:nvPr>
            <p:ph type="body" sz="quarter" idx="20" hasCustomPrompt="1"/>
          </p:nvPr>
        </p:nvSpPr>
        <p:spPr>
          <a:xfrm>
            <a:off x="588801" y="11434221"/>
            <a:ext cx="8483203"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37" name="Text Placeholder 3"/>
          <p:cNvSpPr>
            <a:spLocks noGrp="1"/>
          </p:cNvSpPr>
          <p:nvPr>
            <p:ph type="body" sz="quarter" idx="21" hasCustomPrompt="1"/>
          </p:nvPr>
        </p:nvSpPr>
        <p:spPr>
          <a:xfrm>
            <a:off x="9471422" y="13995963"/>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8" name="Text Placeholder 5"/>
          <p:cNvSpPr>
            <a:spLocks noGrp="1"/>
          </p:cNvSpPr>
          <p:nvPr>
            <p:ph type="body" sz="quarter" idx="22" hasCustomPrompt="1"/>
          </p:nvPr>
        </p:nvSpPr>
        <p:spPr>
          <a:xfrm>
            <a:off x="9471422" y="13469494"/>
            <a:ext cx="8482209" cy="468230"/>
          </a:xfrm>
          <a:prstGeom prst="rect">
            <a:avLst/>
          </a:prstGeom>
          <a:noFill/>
        </p:spPr>
        <p:txBody>
          <a:bodyPr wrap="square"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add) WORK PROCESS</a:t>
            </a:r>
          </a:p>
        </p:txBody>
      </p:sp>
      <p:sp>
        <p:nvSpPr>
          <p:cNvPr id="39" name="Text Placeholder 3"/>
          <p:cNvSpPr>
            <a:spLocks noGrp="1"/>
          </p:cNvSpPr>
          <p:nvPr>
            <p:ph type="body" sz="quarter" idx="23" hasCustomPrompt="1"/>
          </p:nvPr>
        </p:nvSpPr>
        <p:spPr>
          <a:xfrm>
            <a:off x="9476384" y="4646128"/>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0" name="Text Placeholder 5"/>
          <p:cNvSpPr>
            <a:spLocks noGrp="1"/>
          </p:cNvSpPr>
          <p:nvPr>
            <p:ph type="body" sz="quarter" idx="24" hasCustomPrompt="1"/>
          </p:nvPr>
        </p:nvSpPr>
        <p:spPr>
          <a:xfrm>
            <a:off x="9471423" y="4114800"/>
            <a:ext cx="8487172"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CODE STRUCTURE &amp; DATA STRUCTURES</a:t>
            </a:r>
            <a:endParaRPr lang="en-US" dirty="0"/>
          </a:p>
        </p:txBody>
      </p:sp>
      <p:sp>
        <p:nvSpPr>
          <p:cNvPr id="41" name="Text Placeholder 5"/>
          <p:cNvSpPr>
            <a:spLocks noGrp="1"/>
          </p:cNvSpPr>
          <p:nvPr>
            <p:ph type="body" sz="quarter" idx="25" hasCustomPrompt="1"/>
          </p:nvPr>
        </p:nvSpPr>
        <p:spPr>
          <a:xfrm>
            <a:off x="18372339" y="4114800"/>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42" name="Text Placeholder 3"/>
          <p:cNvSpPr>
            <a:spLocks noGrp="1"/>
          </p:cNvSpPr>
          <p:nvPr>
            <p:ph type="body" sz="quarter" idx="26" hasCustomPrompt="1"/>
          </p:nvPr>
        </p:nvSpPr>
        <p:spPr>
          <a:xfrm>
            <a:off x="18372339" y="4646128"/>
            <a:ext cx="848501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3" name="Text Placeholder 5"/>
          <p:cNvSpPr>
            <a:spLocks noGrp="1"/>
          </p:cNvSpPr>
          <p:nvPr>
            <p:ph type="body" sz="quarter" idx="27" hasCustomPrompt="1"/>
          </p:nvPr>
        </p:nvSpPr>
        <p:spPr>
          <a:xfrm>
            <a:off x="18372339" y="11414601"/>
            <a:ext cx="8485018" cy="468246"/>
          </a:xfrm>
          <a:prstGeom prst="rect">
            <a:avLst/>
          </a:prstGeom>
          <a:noFill/>
        </p:spPr>
        <p:txBody>
          <a:bodyPr wrap="square" lIns="56591" tIns="56591" rIns="56591" bIns="56591" anchor="ctr" anchorCtr="0">
            <a:spAutoFit/>
          </a:bodyPr>
          <a:lstStyle>
            <a:lvl1pPr marL="0" indent="0" algn="ctr">
              <a:buNone/>
              <a:tabLst/>
              <a:defRPr sz="2300" b="1" u="sng" baseline="0">
                <a:solidFill>
                  <a:schemeClr val="tx2"/>
                </a:solidFill>
              </a:defRPr>
            </a:lvl1pPr>
          </a:lstStyle>
          <a:p>
            <a:pPr lvl="0"/>
            <a:r>
              <a:rPr lang="en-US" dirty="0" smtClean="0"/>
              <a:t>(click to add) WHAT’S NEXT</a:t>
            </a:r>
            <a:endParaRPr lang="en-US" dirty="0"/>
          </a:p>
        </p:txBody>
      </p:sp>
      <p:sp>
        <p:nvSpPr>
          <p:cNvPr id="44" name="Text Placeholder 3"/>
          <p:cNvSpPr>
            <a:spLocks noGrp="1"/>
          </p:cNvSpPr>
          <p:nvPr>
            <p:ph type="body" sz="quarter" idx="28" hasCustomPrompt="1"/>
          </p:nvPr>
        </p:nvSpPr>
        <p:spPr>
          <a:xfrm>
            <a:off x="18369195" y="11895126"/>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5" name="Text Placeholder 5"/>
          <p:cNvSpPr>
            <a:spLocks noGrp="1"/>
          </p:cNvSpPr>
          <p:nvPr>
            <p:ph type="body" sz="quarter" idx="29" hasCustomPrompt="1"/>
          </p:nvPr>
        </p:nvSpPr>
        <p:spPr>
          <a:xfrm>
            <a:off x="18372339" y="16589816"/>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46" name="Text Placeholder 3"/>
          <p:cNvSpPr>
            <a:spLocks noGrp="1"/>
          </p:cNvSpPr>
          <p:nvPr>
            <p:ph type="body" sz="quarter" idx="30" hasCustomPrompt="1"/>
          </p:nvPr>
        </p:nvSpPr>
        <p:spPr>
          <a:xfrm>
            <a:off x="18372340" y="17070344"/>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7"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48"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49"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1318592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3.bin"/><Relationship Id="rId18" Type="http://schemas.openxmlformats.org/officeDocument/2006/relationships/image" Target="../media/image12.png"/><Relationship Id="rId3" Type="http://schemas.openxmlformats.org/officeDocument/2006/relationships/theme" Target="../theme/theme1.xml"/><Relationship Id="rId7" Type="http://schemas.openxmlformats.org/officeDocument/2006/relationships/image" Target="../media/image9.png"/><Relationship Id="rId12" Type="http://schemas.openxmlformats.org/officeDocument/2006/relationships/image" Target="../media/image4.wmf"/><Relationship Id="rId17" Type="http://schemas.openxmlformats.org/officeDocument/2006/relationships/image" Target="../media/image6.wmf"/><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oleObject" Target="../embeddings/oleObject2.bin"/><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image" Target="../media/image3.wmf"/><Relationship Id="rId19" Type="http://schemas.openxmlformats.org/officeDocument/2006/relationships/image" Target="../media/image13.pn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5.w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2.vml"/><Relationship Id="rId7" Type="http://schemas.openxmlformats.org/officeDocument/2006/relationships/image" Target="../media/image10.png"/><Relationship Id="rId12" Type="http://schemas.openxmlformats.org/officeDocument/2006/relationships/oleObject" Target="../embeddings/oleObject7.bin"/><Relationship Id="rId17" Type="http://schemas.openxmlformats.org/officeDocument/2006/relationships/image" Target="../media/image12.png"/><Relationship Id="rId2" Type="http://schemas.openxmlformats.org/officeDocument/2006/relationships/theme" Target="../theme/theme2.xml"/><Relationship Id="rId16" Type="http://schemas.openxmlformats.org/officeDocument/2006/relationships/image" Target="../media/image6.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3.vml"/><Relationship Id="rId7" Type="http://schemas.openxmlformats.org/officeDocument/2006/relationships/image" Target="../media/image10.png"/><Relationship Id="rId12" Type="http://schemas.openxmlformats.org/officeDocument/2006/relationships/oleObject" Target="../embeddings/oleObject11.bin"/><Relationship Id="rId17" Type="http://schemas.openxmlformats.org/officeDocument/2006/relationships/image" Target="../media/image12.png"/><Relationship Id="rId2" Type="http://schemas.openxmlformats.org/officeDocument/2006/relationships/theme" Target="../theme/theme3.xml"/><Relationship Id="rId16" Type="http://schemas.openxmlformats.org/officeDocument/2006/relationships/image" Target="../media/image6.wmf"/><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6"/>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7"/>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7"/>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8"/>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33768390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7276"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2987105662"/>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7277"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1740339869"/>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7278"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5"/>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40263197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7279"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p:cNvSpPr/>
          <p:nvPr/>
        </p:nvSpPr>
        <p:spPr>
          <a:xfrm>
            <a:off x="7239497" y="3962400"/>
            <a:ext cx="12953008" cy="15718536"/>
          </a:xfrm>
          <a:prstGeom prst="roundRect">
            <a:avLst>
              <a:gd name="adj" fmla="val 2853"/>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2" name="Picture 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2189407646"/>
      </p:ext>
    </p:extLst>
  </p:cSld>
  <p:clrMap bg1="lt1" tx1="dk1" bg2="lt2" tx2="dk2" accent1="accent1" accent2="accent2" accent3="accent3" accent4="accent4" accent5="accent5" accent6="accent6" hlink="hlink" folHlink="folHlink"/>
  <p:sldLayoutIdLst>
    <p:sldLayoutId id="2147483817" r:id="rId1"/>
    <p:sldLayoutId id="2147483818" r:id="rId2"/>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214008100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23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3686549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23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2344550967"/>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523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11394140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23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7242308"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0" name="Rounded Rectangle 49"/>
          <p:cNvSpPr/>
          <p:nvPr/>
        </p:nvSpPr>
        <p:spPr>
          <a:xfrm>
            <a:off x="13908154"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1" name="Rounded Rectangle 50"/>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3388600629"/>
      </p:ext>
    </p:extLst>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838789985"/>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625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195376788"/>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625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827898972"/>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625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903822826"/>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625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p:cNvSpPr/>
          <p:nvPr/>
        </p:nvSpPr>
        <p:spPr>
          <a:xfrm>
            <a:off x="576461"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3" name="Rounded Rectangle 52"/>
          <p:cNvSpPr/>
          <p:nvPr/>
        </p:nvSpPr>
        <p:spPr>
          <a:xfrm>
            <a:off x="9471565"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4" name="Rounded Rectangle 53"/>
          <p:cNvSpPr/>
          <p:nvPr/>
        </p:nvSpPr>
        <p:spPr>
          <a:xfrm>
            <a:off x="18366669"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118203387"/>
      </p:ext>
    </p:extLst>
  </p:cSld>
  <p:clrMap bg1="lt1" tx1="dk1" bg2="lt2" tx2="dk2" accent1="accent1" accent2="accent2" accent3="accent3" accent4="accent4" accent5="accent5" accent6="accent6" hlink="hlink" folHlink="folHlink"/>
  <p:sldLayoutIdLst>
    <p:sldLayoutId id="2147483815"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10"/>
          </p:nvPr>
        </p:nvSpPr>
        <p:spPr>
          <a:xfrm>
            <a:off x="565118" y="4493728"/>
            <a:ext cx="6285508" cy="5456368"/>
          </a:xfrm>
        </p:spPr>
        <p:txBody>
          <a:bodyPr/>
          <a:lstStyle/>
          <a:p>
            <a:r>
              <a:rPr lang="en-US" sz="2800" dirty="0" smtClean="0">
                <a:solidFill>
                  <a:srgbClr val="000002"/>
                </a:solidFill>
              </a:rPr>
              <a:t>Communist Hunt is based on the original game of Duck Hunt. The player is sent by Harry Truman to protect his or her country by defeating an army of Joseph Stalin clones. The clones fly across the screen, and several clones may be on the screen at once. Once the player kills a certain amount of clones, the game ends. The total duration of the game, as well as the player’s accuracy, are then displayed.</a:t>
            </a:r>
            <a:endParaRPr lang="en-US" sz="2800" dirty="0">
              <a:solidFill>
                <a:srgbClr val="000002"/>
              </a:solidFill>
            </a:endParaRPr>
          </a:p>
        </p:txBody>
      </p:sp>
      <p:sp>
        <p:nvSpPr>
          <p:cNvPr id="36" name="Text Placeholder 35"/>
          <p:cNvSpPr>
            <a:spLocks noGrp="1"/>
          </p:cNvSpPr>
          <p:nvPr>
            <p:ph type="body" sz="quarter" idx="11"/>
          </p:nvPr>
        </p:nvSpPr>
        <p:spPr>
          <a:xfrm>
            <a:off x="576464" y="3893158"/>
            <a:ext cx="6280547" cy="606730"/>
          </a:xfrm>
        </p:spPr>
        <p:txBody>
          <a:bodyPr/>
          <a:lstStyle/>
          <a:p>
            <a:r>
              <a:rPr lang="en-US" sz="3200" dirty="0" smtClean="0">
                <a:solidFill>
                  <a:srgbClr val="000002"/>
                </a:solidFill>
              </a:rPr>
              <a:t>Game Description</a:t>
            </a:r>
            <a:endParaRPr lang="en-US" sz="3200" dirty="0">
              <a:solidFill>
                <a:srgbClr val="000002"/>
              </a:solidFill>
            </a:endParaRPr>
          </a:p>
        </p:txBody>
      </p:sp>
      <p:sp>
        <p:nvSpPr>
          <p:cNvPr id="37" name="Text Placeholder 36"/>
          <p:cNvSpPr>
            <a:spLocks noGrp="1"/>
          </p:cNvSpPr>
          <p:nvPr>
            <p:ph type="body" sz="quarter" idx="19"/>
          </p:nvPr>
        </p:nvSpPr>
        <p:spPr>
          <a:xfrm>
            <a:off x="533400" y="11049000"/>
            <a:ext cx="6286500" cy="6587446"/>
          </a:xfrm>
        </p:spPr>
        <p:txBody>
          <a:bodyPr/>
          <a:lstStyle/>
          <a:p>
            <a:r>
              <a:rPr lang="en-US" sz="2800" dirty="0" smtClean="0">
                <a:solidFill>
                  <a:srgbClr val="000002"/>
                </a:solidFill>
              </a:rPr>
              <a:t>Our target users include anyone who wants to sit down for a little bit and play a simple, yet engaging game. The game does not last long, but the player must devote considerable focus to the game during that time in order to get a good score. </a:t>
            </a:r>
            <a:endParaRPr lang="en-US" sz="2800" dirty="0">
              <a:solidFill>
                <a:srgbClr val="000002"/>
              </a:solidFill>
            </a:endParaRPr>
          </a:p>
          <a:p>
            <a:r>
              <a:rPr lang="en-US" sz="2800" dirty="0" smtClean="0">
                <a:solidFill>
                  <a:srgbClr val="000002"/>
                </a:solidFill>
              </a:rPr>
              <a:t>In addition, our game is very much geared towards people who love simple shooter games. Communist Hunt is a game you can play casually, but can also be competitive. Players can challenge friends to beat their time or accuracy. </a:t>
            </a:r>
          </a:p>
        </p:txBody>
      </p:sp>
      <p:sp>
        <p:nvSpPr>
          <p:cNvPr id="38" name="Text Placeholder 37"/>
          <p:cNvSpPr>
            <a:spLocks noGrp="1"/>
          </p:cNvSpPr>
          <p:nvPr>
            <p:ph type="body" sz="quarter" idx="20"/>
          </p:nvPr>
        </p:nvSpPr>
        <p:spPr>
          <a:xfrm>
            <a:off x="609600" y="10439400"/>
            <a:ext cx="6281539" cy="606730"/>
          </a:xfrm>
        </p:spPr>
        <p:txBody>
          <a:bodyPr/>
          <a:lstStyle/>
          <a:p>
            <a:r>
              <a:rPr lang="en-US" sz="3200" dirty="0" smtClean="0">
                <a:solidFill>
                  <a:srgbClr val="000002"/>
                </a:solidFill>
              </a:rPr>
              <a:t>Target Users</a:t>
            </a:r>
            <a:endParaRPr lang="en-US" sz="3200" dirty="0">
              <a:solidFill>
                <a:srgbClr val="000002"/>
              </a:solidFill>
            </a:endParaRPr>
          </a:p>
        </p:txBody>
      </p:sp>
      <p:sp>
        <p:nvSpPr>
          <p:cNvPr id="39" name="Text Placeholder 38"/>
          <p:cNvSpPr>
            <a:spLocks noGrp="1"/>
          </p:cNvSpPr>
          <p:nvPr>
            <p:ph type="body" sz="quarter" idx="21"/>
          </p:nvPr>
        </p:nvSpPr>
        <p:spPr>
          <a:xfrm>
            <a:off x="7241977" y="4488877"/>
            <a:ext cx="6474023" cy="7610803"/>
          </a:xfrm>
        </p:spPr>
        <p:txBody>
          <a:bodyPr/>
          <a:lstStyle/>
          <a:p>
            <a:r>
              <a:rPr lang="en-US" sz="2800" dirty="0" smtClean="0">
                <a:solidFill>
                  <a:srgbClr val="000002"/>
                </a:solidFill>
              </a:rPr>
              <a:t>Our game </a:t>
            </a:r>
            <a:r>
              <a:rPr lang="en-US" sz="2800" dirty="0" smtClean="0">
                <a:solidFill>
                  <a:srgbClr val="000002"/>
                </a:solidFill>
              </a:rPr>
              <a:t>currently contains four classes</a:t>
            </a:r>
            <a:r>
              <a:rPr lang="en-US" sz="2800" dirty="0" smtClean="0">
                <a:solidFill>
                  <a:srgbClr val="000002"/>
                </a:solidFill>
              </a:rPr>
              <a:t>. </a:t>
            </a:r>
            <a:r>
              <a:rPr lang="en-US" sz="2800" dirty="0" err="1" smtClean="0">
                <a:solidFill>
                  <a:srgbClr val="000002"/>
                </a:solidFill>
              </a:rPr>
              <a:t>Background.java</a:t>
            </a:r>
            <a:r>
              <a:rPr lang="en-US" sz="2800" dirty="0" smtClean="0">
                <a:solidFill>
                  <a:srgbClr val="000002"/>
                </a:solidFill>
              </a:rPr>
              <a:t> is our client class that creates a new game as well as the </a:t>
            </a:r>
            <a:r>
              <a:rPr lang="en-US" sz="2800" dirty="0" err="1" smtClean="0">
                <a:solidFill>
                  <a:srgbClr val="000002"/>
                </a:solidFill>
              </a:rPr>
              <a:t>JFrame</a:t>
            </a:r>
            <a:r>
              <a:rPr lang="en-US" sz="2800" dirty="0" smtClean="0">
                <a:solidFill>
                  <a:srgbClr val="000002"/>
                </a:solidFill>
              </a:rPr>
              <a:t> for the game. </a:t>
            </a:r>
            <a:r>
              <a:rPr lang="en-US" sz="2800" dirty="0" err="1" smtClean="0">
                <a:solidFill>
                  <a:srgbClr val="000002"/>
                </a:solidFill>
              </a:rPr>
              <a:t>Game.java</a:t>
            </a:r>
            <a:r>
              <a:rPr lang="en-US" sz="2800" dirty="0" smtClean="0">
                <a:solidFill>
                  <a:srgbClr val="000002"/>
                </a:solidFill>
              </a:rPr>
              <a:t> is the class that does most of the work. This class deals with the spawning of the Stalin clones, the AI movements of the clones, and the hit detection when the mouse is clicked. </a:t>
            </a:r>
            <a:r>
              <a:rPr lang="en-US" sz="2800" dirty="0">
                <a:solidFill>
                  <a:srgbClr val="000002"/>
                </a:solidFill>
              </a:rPr>
              <a:t>T</a:t>
            </a:r>
            <a:r>
              <a:rPr lang="en-US" sz="2800" dirty="0" smtClean="0">
                <a:solidFill>
                  <a:srgbClr val="000002"/>
                </a:solidFill>
              </a:rPr>
              <a:t>he </a:t>
            </a:r>
            <a:r>
              <a:rPr lang="en-US" sz="2800" dirty="0" smtClean="0">
                <a:solidFill>
                  <a:srgbClr val="000002"/>
                </a:solidFill>
              </a:rPr>
              <a:t>Stalin.java class constructs the individual Stalin </a:t>
            </a:r>
            <a:r>
              <a:rPr lang="en-US" sz="2800" dirty="0" smtClean="0">
                <a:solidFill>
                  <a:srgbClr val="000002"/>
                </a:solidFill>
              </a:rPr>
              <a:t>objects, and the Menu.java class creates the menu image before and after the game. Aside </a:t>
            </a:r>
            <a:r>
              <a:rPr lang="en-US" sz="2800" dirty="0" smtClean="0">
                <a:solidFill>
                  <a:srgbClr val="000002"/>
                </a:solidFill>
              </a:rPr>
              <a:t>from these </a:t>
            </a:r>
            <a:r>
              <a:rPr lang="en-US" sz="2800" dirty="0" smtClean="0">
                <a:solidFill>
                  <a:srgbClr val="000002"/>
                </a:solidFill>
              </a:rPr>
              <a:t>four classes</a:t>
            </a:r>
            <a:r>
              <a:rPr lang="en-US" sz="2800" dirty="0" smtClean="0">
                <a:solidFill>
                  <a:srgbClr val="000002"/>
                </a:solidFill>
              </a:rPr>
              <a:t>, our game extends/implements the following </a:t>
            </a:r>
            <a:r>
              <a:rPr lang="en-US" sz="2800" dirty="0" smtClean="0">
                <a:solidFill>
                  <a:srgbClr val="000002"/>
                </a:solidFill>
              </a:rPr>
              <a:t>default classes</a:t>
            </a:r>
            <a:r>
              <a:rPr lang="en-US" sz="2800" dirty="0" smtClean="0">
                <a:solidFill>
                  <a:srgbClr val="000002"/>
                </a:solidFill>
              </a:rPr>
              <a:t>: </a:t>
            </a:r>
            <a:r>
              <a:rPr lang="en-US" sz="2800" dirty="0" err="1" smtClean="0">
                <a:solidFill>
                  <a:srgbClr val="000002"/>
                </a:solidFill>
              </a:rPr>
              <a:t>JPanel</a:t>
            </a:r>
            <a:r>
              <a:rPr lang="en-US" sz="2800" dirty="0" smtClean="0">
                <a:solidFill>
                  <a:srgbClr val="000002"/>
                </a:solidFill>
              </a:rPr>
              <a:t>, </a:t>
            </a:r>
            <a:r>
              <a:rPr lang="en-US" sz="2800" dirty="0" err="1" smtClean="0">
                <a:solidFill>
                  <a:srgbClr val="000002"/>
                </a:solidFill>
              </a:rPr>
              <a:t>ActionListener</a:t>
            </a:r>
            <a:r>
              <a:rPr lang="en-US" sz="2800" dirty="0" smtClean="0">
                <a:solidFill>
                  <a:srgbClr val="000002"/>
                </a:solidFill>
              </a:rPr>
              <a:t>, and </a:t>
            </a:r>
            <a:r>
              <a:rPr lang="en-US" sz="2800" dirty="0" err="1" smtClean="0">
                <a:solidFill>
                  <a:srgbClr val="000002"/>
                </a:solidFill>
              </a:rPr>
              <a:t>MouseListener</a:t>
            </a:r>
            <a:r>
              <a:rPr lang="en-US" sz="2800" dirty="0" smtClean="0">
                <a:solidFill>
                  <a:srgbClr val="000002"/>
                </a:solidFill>
              </a:rPr>
              <a:t>.</a:t>
            </a:r>
            <a:endParaRPr lang="en-US" sz="2800" dirty="0">
              <a:solidFill>
                <a:srgbClr val="000002"/>
              </a:solidFill>
            </a:endParaRPr>
          </a:p>
        </p:txBody>
      </p:sp>
      <p:sp>
        <p:nvSpPr>
          <p:cNvPr id="40" name="Text Placeholder 39"/>
          <p:cNvSpPr>
            <a:spLocks noGrp="1"/>
          </p:cNvSpPr>
          <p:nvPr>
            <p:ph type="body" sz="quarter" idx="22"/>
          </p:nvPr>
        </p:nvSpPr>
        <p:spPr>
          <a:xfrm>
            <a:off x="7241978" y="3893158"/>
            <a:ext cx="12950031" cy="606730"/>
          </a:xfrm>
        </p:spPr>
        <p:txBody>
          <a:bodyPr/>
          <a:lstStyle/>
          <a:p>
            <a:r>
              <a:rPr lang="en-US" sz="3200" dirty="0" smtClean="0">
                <a:solidFill>
                  <a:srgbClr val="000002"/>
                </a:solidFill>
              </a:rPr>
              <a:t>Code Structure and Data Structure</a:t>
            </a:r>
            <a:endParaRPr lang="en-US" sz="3200" dirty="0">
              <a:solidFill>
                <a:srgbClr val="000002"/>
              </a:solidFill>
            </a:endParaRPr>
          </a:p>
        </p:txBody>
      </p:sp>
      <p:sp>
        <p:nvSpPr>
          <p:cNvPr id="41" name="Text Placeholder 40"/>
          <p:cNvSpPr>
            <a:spLocks noGrp="1"/>
          </p:cNvSpPr>
          <p:nvPr>
            <p:ph type="body" sz="quarter" idx="23"/>
          </p:nvPr>
        </p:nvSpPr>
        <p:spPr>
          <a:xfrm>
            <a:off x="7241978" y="13381219"/>
            <a:ext cx="12950031" cy="6318142"/>
          </a:xfrm>
        </p:spPr>
        <p:txBody>
          <a:bodyPr/>
          <a:lstStyle/>
          <a:p>
            <a:r>
              <a:rPr lang="en-US" sz="2800" dirty="0" smtClean="0">
                <a:solidFill>
                  <a:srgbClr val="000002"/>
                </a:solidFill>
              </a:rPr>
              <a:t>Once we decided to create this game, the first thing we did was go through a tutorial of how to make the game “Pong” because the basic principles of both games are similar. After that, we made our code structure plan and began to write the game code, with the simpler parts coming first. One area we struggled with at first was using basic graphics. We resorted to the textbook and test code a lot, which slowed our game development. When we reached our first evaluation, we had been working on six classes, and we thought we were close to finishing the rough state of the game. However, we realized that we had too many classes, which made it difficult and confusing to connect all of the pieces. Eventually, we decided that </a:t>
            </a:r>
            <a:r>
              <a:rPr lang="en-US" sz="2800" dirty="0" smtClean="0">
                <a:solidFill>
                  <a:srgbClr val="000002"/>
                </a:solidFill>
              </a:rPr>
              <a:t>we didn’t need several of the classes. </a:t>
            </a:r>
            <a:r>
              <a:rPr lang="en-US" sz="2800" dirty="0" smtClean="0">
                <a:solidFill>
                  <a:srgbClr val="000002"/>
                </a:solidFill>
              </a:rPr>
              <a:t>We ended up removing the class we spent the most time on, and simply implemented an interface to solve the problem. After we completed the very basic state of the game, we started to work on adding simple features to improve it, such as a score counter and a game menu.</a:t>
            </a:r>
            <a:endParaRPr lang="en-US" sz="2800" dirty="0">
              <a:solidFill>
                <a:srgbClr val="000002"/>
              </a:solidFill>
            </a:endParaRPr>
          </a:p>
        </p:txBody>
      </p:sp>
      <p:sp>
        <p:nvSpPr>
          <p:cNvPr id="42" name="Text Placeholder 41"/>
          <p:cNvSpPr>
            <a:spLocks noGrp="1"/>
          </p:cNvSpPr>
          <p:nvPr>
            <p:ph type="body" sz="quarter" idx="24"/>
          </p:nvPr>
        </p:nvSpPr>
        <p:spPr>
          <a:xfrm>
            <a:off x="7241976" y="12806051"/>
            <a:ext cx="12950031" cy="606730"/>
          </a:xfrm>
        </p:spPr>
        <p:txBody>
          <a:bodyPr/>
          <a:lstStyle/>
          <a:p>
            <a:r>
              <a:rPr lang="en-US" sz="3200" dirty="0" smtClean="0">
                <a:solidFill>
                  <a:srgbClr val="000002"/>
                </a:solidFill>
              </a:rPr>
              <a:t>Work Process</a:t>
            </a:r>
            <a:endParaRPr lang="en-US" sz="3200" dirty="0">
              <a:solidFill>
                <a:srgbClr val="000002"/>
              </a:solidFill>
            </a:endParaRPr>
          </a:p>
        </p:txBody>
      </p:sp>
      <p:sp>
        <p:nvSpPr>
          <p:cNvPr id="43" name="Text Placeholder 42"/>
          <p:cNvSpPr>
            <a:spLocks noGrp="1"/>
          </p:cNvSpPr>
          <p:nvPr>
            <p:ph type="body" sz="quarter" idx="25"/>
          </p:nvPr>
        </p:nvSpPr>
        <p:spPr>
          <a:xfrm>
            <a:off x="20565960" y="3893158"/>
            <a:ext cx="6279386" cy="606730"/>
          </a:xfrm>
        </p:spPr>
        <p:txBody>
          <a:bodyPr/>
          <a:lstStyle/>
          <a:p>
            <a:r>
              <a:rPr lang="en-US" sz="3200" dirty="0" smtClean="0">
                <a:solidFill>
                  <a:srgbClr val="000002"/>
                </a:solidFill>
              </a:rPr>
              <a:t>Challenges</a:t>
            </a:r>
            <a:endParaRPr lang="en-US" sz="3200" dirty="0">
              <a:solidFill>
                <a:srgbClr val="000002"/>
              </a:solidFill>
            </a:endParaRPr>
          </a:p>
        </p:txBody>
      </p:sp>
      <p:sp>
        <p:nvSpPr>
          <p:cNvPr id="44" name="Text Placeholder 43"/>
          <p:cNvSpPr>
            <a:spLocks noGrp="1"/>
          </p:cNvSpPr>
          <p:nvPr>
            <p:ph type="body" sz="quarter" idx="26"/>
          </p:nvPr>
        </p:nvSpPr>
        <p:spPr>
          <a:xfrm>
            <a:off x="20565960" y="4493728"/>
            <a:ext cx="6279386" cy="3732819"/>
          </a:xfrm>
        </p:spPr>
        <p:txBody>
          <a:bodyPr/>
          <a:lstStyle/>
          <a:p>
            <a:r>
              <a:rPr lang="en-US" sz="2800" dirty="0" smtClean="0">
                <a:solidFill>
                  <a:srgbClr val="000002"/>
                </a:solidFill>
              </a:rPr>
              <a:t>One of the big challenges we had was deciding how to structure our code. At first, we tried to use too many classes, and had a hard time using them all in conjunction with each other. We also spent a lot of time dealing with the AI movements of the Stalin clones.</a:t>
            </a:r>
            <a:endParaRPr lang="en-US" sz="2800" dirty="0">
              <a:solidFill>
                <a:srgbClr val="000002"/>
              </a:solidFill>
            </a:endParaRPr>
          </a:p>
        </p:txBody>
      </p:sp>
      <p:sp>
        <p:nvSpPr>
          <p:cNvPr id="45" name="Text Placeholder 44"/>
          <p:cNvSpPr>
            <a:spLocks noGrp="1"/>
          </p:cNvSpPr>
          <p:nvPr>
            <p:ph type="body" sz="quarter" idx="27"/>
          </p:nvPr>
        </p:nvSpPr>
        <p:spPr>
          <a:xfrm>
            <a:off x="20565960" y="8649267"/>
            <a:ext cx="6279386" cy="606730"/>
          </a:xfrm>
        </p:spPr>
        <p:txBody>
          <a:bodyPr/>
          <a:lstStyle/>
          <a:p>
            <a:r>
              <a:rPr lang="en-US" sz="3200" dirty="0" smtClean="0">
                <a:solidFill>
                  <a:srgbClr val="000002"/>
                </a:solidFill>
              </a:rPr>
              <a:t>What’s Next?</a:t>
            </a:r>
            <a:endParaRPr lang="en-US" sz="3200" dirty="0">
              <a:solidFill>
                <a:srgbClr val="000002"/>
              </a:solidFill>
            </a:endParaRPr>
          </a:p>
        </p:txBody>
      </p:sp>
      <p:sp>
        <p:nvSpPr>
          <p:cNvPr id="46" name="Text Placeholder 45"/>
          <p:cNvSpPr>
            <a:spLocks noGrp="1"/>
          </p:cNvSpPr>
          <p:nvPr>
            <p:ph type="body" sz="quarter" idx="28"/>
          </p:nvPr>
        </p:nvSpPr>
        <p:spPr>
          <a:xfrm>
            <a:off x="20565961" y="9173635"/>
            <a:ext cx="6282531" cy="5887255"/>
          </a:xfrm>
        </p:spPr>
        <p:txBody>
          <a:bodyPr/>
          <a:lstStyle/>
          <a:p>
            <a:r>
              <a:rPr lang="en-US" sz="2800" dirty="0" smtClean="0">
                <a:solidFill>
                  <a:srgbClr val="000002"/>
                </a:solidFill>
              </a:rPr>
              <a:t>We feel there are certain aspects of the game that can be improved over time. Some ideas we had included: having the ability to choose between different characters, quality sound effects, and adding different modes to our game. These are some of the things we can work on in the future if we choose to continue this project. We have learned a lot from creating this game, and we can use these skills to create different games as well.</a:t>
            </a:r>
            <a:endParaRPr lang="en-US" sz="2800" dirty="0">
              <a:solidFill>
                <a:srgbClr val="000002"/>
              </a:solidFill>
            </a:endParaRPr>
          </a:p>
        </p:txBody>
      </p:sp>
      <p:sp>
        <p:nvSpPr>
          <p:cNvPr id="47" name="Text Placeholder 46"/>
          <p:cNvSpPr>
            <a:spLocks noGrp="1"/>
          </p:cNvSpPr>
          <p:nvPr>
            <p:ph type="body" sz="quarter" idx="29"/>
          </p:nvPr>
        </p:nvSpPr>
        <p:spPr>
          <a:xfrm>
            <a:off x="20565960" y="15614186"/>
            <a:ext cx="6279386" cy="606730"/>
          </a:xfrm>
        </p:spPr>
        <p:txBody>
          <a:bodyPr/>
          <a:lstStyle/>
          <a:p>
            <a:r>
              <a:rPr lang="en-US" sz="3200" dirty="0" smtClean="0">
                <a:solidFill>
                  <a:srgbClr val="000002"/>
                </a:solidFill>
              </a:rPr>
              <a:t>Project Tagline</a:t>
            </a:r>
            <a:endParaRPr lang="en-US" sz="3200" dirty="0">
              <a:solidFill>
                <a:srgbClr val="000002"/>
              </a:solidFill>
            </a:endParaRPr>
          </a:p>
        </p:txBody>
      </p:sp>
      <p:sp>
        <p:nvSpPr>
          <p:cNvPr id="49" name="Text Placeholder 48"/>
          <p:cNvSpPr>
            <a:spLocks noGrp="1"/>
          </p:cNvSpPr>
          <p:nvPr>
            <p:ph type="body" sz="quarter" idx="31"/>
          </p:nvPr>
        </p:nvSpPr>
        <p:spPr/>
        <p:txBody>
          <a:bodyPr/>
          <a:lstStyle/>
          <a:p>
            <a:r>
              <a:rPr lang="en-US" b="1" dirty="0" smtClean="0">
                <a:solidFill>
                  <a:srgbClr val="000002"/>
                </a:solidFill>
              </a:rPr>
              <a:t>Communist Hunt</a:t>
            </a:r>
            <a:endParaRPr lang="en-US" b="1" dirty="0">
              <a:solidFill>
                <a:srgbClr val="000002"/>
              </a:solidFill>
            </a:endParaRPr>
          </a:p>
        </p:txBody>
      </p:sp>
      <p:sp>
        <p:nvSpPr>
          <p:cNvPr id="50" name="Text Placeholder 49"/>
          <p:cNvSpPr>
            <a:spLocks noGrp="1"/>
          </p:cNvSpPr>
          <p:nvPr>
            <p:ph type="body" sz="quarter" idx="32"/>
          </p:nvPr>
        </p:nvSpPr>
        <p:spPr/>
        <p:txBody>
          <a:bodyPr/>
          <a:lstStyle/>
          <a:p>
            <a:r>
              <a:rPr lang="en-US" dirty="0" smtClean="0">
                <a:solidFill>
                  <a:srgbClr val="000002"/>
                </a:solidFill>
              </a:rPr>
              <a:t>Cooper Chia, Griffin Craft, Noah Weiss</a:t>
            </a:r>
            <a:endParaRPr lang="en-US" dirty="0">
              <a:solidFill>
                <a:srgbClr val="000002"/>
              </a:solidFill>
            </a:endParaRPr>
          </a:p>
        </p:txBody>
      </p:sp>
      <p:sp>
        <p:nvSpPr>
          <p:cNvPr id="51" name="Text Placeholder 50"/>
          <p:cNvSpPr>
            <a:spLocks noGrp="1"/>
          </p:cNvSpPr>
          <p:nvPr>
            <p:ph type="body" sz="quarter" idx="33"/>
          </p:nvPr>
        </p:nvSpPr>
        <p:spPr/>
        <p:txBody>
          <a:bodyPr/>
          <a:lstStyle/>
          <a:p>
            <a:r>
              <a:rPr lang="en-US" dirty="0" smtClean="0">
                <a:solidFill>
                  <a:srgbClr val="000002"/>
                </a:solidFill>
              </a:rPr>
              <a:t>Computer Science, Roosevelt High School, Seattle, WA</a:t>
            </a:r>
            <a:endParaRPr lang="en-US" dirty="0">
              <a:solidFill>
                <a:srgbClr val="000002"/>
              </a:solidFill>
            </a:endParaRPr>
          </a:p>
        </p:txBody>
      </p:sp>
      <p:graphicFrame>
        <p:nvGraphicFramePr>
          <p:cNvPr id="2" name="Diagram 1"/>
          <p:cNvGraphicFramePr/>
          <p:nvPr>
            <p:extLst>
              <p:ext uri="{D42A27DB-BD31-4B8C-83A1-F6EECF244321}">
                <p14:modId xmlns:p14="http://schemas.microsoft.com/office/powerpoint/2010/main" val="2725584962"/>
              </p:ext>
            </p:extLst>
          </p:nvPr>
        </p:nvGraphicFramePr>
        <p:xfrm>
          <a:off x="14020800" y="4953000"/>
          <a:ext cx="5410200" cy="754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flipV="1">
            <a:off x="18669000" y="7924800"/>
            <a:ext cx="0" cy="2743200"/>
          </a:xfrm>
          <a:prstGeom prst="straightConnector1">
            <a:avLst/>
          </a:prstGeom>
          <a:ln>
            <a:solidFill>
              <a:srgbClr val="000002"/>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15443200" y="7010400"/>
            <a:ext cx="711200" cy="482600"/>
          </a:xfrm>
          <a:prstGeom prst="straightConnector1">
            <a:avLst/>
          </a:prstGeom>
          <a:ln>
            <a:solidFill>
              <a:srgbClr val="000002"/>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7297400" y="5810250"/>
            <a:ext cx="0" cy="647700"/>
          </a:xfrm>
          <a:prstGeom prst="straightConnector1">
            <a:avLst/>
          </a:prstGeom>
          <a:ln>
            <a:solidFill>
              <a:srgbClr val="000002"/>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 name="Diagram 2"/>
          <p:cNvGraphicFramePr/>
          <p:nvPr>
            <p:extLst>
              <p:ext uri="{D42A27DB-BD31-4B8C-83A1-F6EECF244321}">
                <p14:modId xmlns:p14="http://schemas.microsoft.com/office/powerpoint/2010/main" val="2786249803"/>
              </p:ext>
            </p:extLst>
          </p:nvPr>
        </p:nvGraphicFramePr>
        <p:xfrm>
          <a:off x="21412200" y="16078200"/>
          <a:ext cx="4876800" cy="2819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30" name="Straight Arrow Connector 29"/>
          <p:cNvCxnSpPr/>
          <p:nvPr/>
        </p:nvCxnSpPr>
        <p:spPr>
          <a:xfrm flipV="1">
            <a:off x="17754600" y="7696200"/>
            <a:ext cx="0" cy="1905000"/>
          </a:xfrm>
          <a:prstGeom prst="straightConnector1">
            <a:avLst/>
          </a:prstGeom>
          <a:ln>
            <a:solidFill>
              <a:srgbClr val="00000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174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osterPresentation-RooseveltAPCS-AY201314">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lIns="56594" tIns="28298" rIns="56594" bIns="28298" anchor="t" anchorCtr="1">
        <a:normAutofit fontScale="92500" lnSpcReduction="10000"/>
      </a:bodyPr>
      <a:lstStyle>
        <a:defPPr defTabSz="914400">
          <a:defRPr dirty="0" smtClean="0">
            <a:solidFill>
              <a:schemeClr val="tx2"/>
            </a:solidFill>
          </a:defRPr>
        </a:defPPr>
      </a:lstStyle>
    </a:txDef>
  </a:objectDefaults>
  <a:extraClrSchemeLst/>
</a:theme>
</file>

<file path=ppt/theme/theme2.xml><?xml version="1.0" encoding="utf-8"?>
<a:theme xmlns:a="http://schemas.openxmlformats.org/drawingml/2006/main" name="22x30 Four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2x30 Thre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PosterPresentation-RooseveltAPCS-AY201314</Template>
  <TotalTime>198</TotalTime>
  <Words>699</Words>
  <Application>Microsoft Office PowerPoint</Application>
  <PresentationFormat>Custom</PresentationFormat>
  <Paragraphs>24</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PosterPresentation-RooseveltAPCS-AY201314</vt:lpstr>
      <vt:lpstr>22x30 Four Column</vt:lpstr>
      <vt:lpstr>22x30 Three Column</vt:lpstr>
      <vt:lpstr>Image</vt:lpstr>
      <vt:lpstr>PowerPoint Presentation</vt:lpstr>
    </vt:vector>
  </TitlesOfParts>
  <Company>Seattle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 2018 10 Chia, Cooper R 08109531</dc:creator>
  <cp:lastModifiedBy>ROS 2018 10 Chia, Cooper R 08109531</cp:lastModifiedBy>
  <cp:revision>25</cp:revision>
  <dcterms:created xsi:type="dcterms:W3CDTF">2016-05-31T19:41:19Z</dcterms:created>
  <dcterms:modified xsi:type="dcterms:W3CDTF">2016-06-06T20:08:02Z</dcterms:modified>
</cp:coreProperties>
</file>