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3.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4.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12" r:id="rId2"/>
    <p:sldMasterId id="2147483814" r:id="rId3"/>
  </p:sldMasterIdLst>
  <p:sldIdLst>
    <p:sldId id="256" r:id="rId4"/>
  </p:sldIdLst>
  <p:sldSz cx="27432000" cy="20116800"/>
  <p:notesSz cx="6858000" cy="9144000"/>
  <p:defaultTextStyle>
    <a:defPPr>
      <a:defRPr lang="en-US"/>
    </a:defPPr>
    <a:lvl1pPr marL="0" algn="l" defTabSz="2717048" rtl="0" eaLnBrk="1" latinLnBrk="0" hangingPunct="1">
      <a:defRPr sz="5300" kern="1200">
        <a:solidFill>
          <a:schemeClr val="tx1"/>
        </a:solidFill>
        <a:latin typeface="+mn-lt"/>
        <a:ea typeface="+mn-ea"/>
        <a:cs typeface="+mn-cs"/>
      </a:defRPr>
    </a:lvl1pPr>
    <a:lvl2pPr marL="1358524" algn="l" defTabSz="2717048" rtl="0" eaLnBrk="1" latinLnBrk="0" hangingPunct="1">
      <a:defRPr sz="5300" kern="1200">
        <a:solidFill>
          <a:schemeClr val="tx1"/>
        </a:solidFill>
        <a:latin typeface="+mn-lt"/>
        <a:ea typeface="+mn-ea"/>
        <a:cs typeface="+mn-cs"/>
      </a:defRPr>
    </a:lvl2pPr>
    <a:lvl3pPr marL="2717048" algn="l" defTabSz="2717048" rtl="0" eaLnBrk="1" latinLnBrk="0" hangingPunct="1">
      <a:defRPr sz="5300" kern="1200">
        <a:solidFill>
          <a:schemeClr val="tx1"/>
        </a:solidFill>
        <a:latin typeface="+mn-lt"/>
        <a:ea typeface="+mn-ea"/>
        <a:cs typeface="+mn-cs"/>
      </a:defRPr>
    </a:lvl3pPr>
    <a:lvl4pPr marL="4075572" algn="l" defTabSz="2717048" rtl="0" eaLnBrk="1" latinLnBrk="0" hangingPunct="1">
      <a:defRPr sz="5300" kern="1200">
        <a:solidFill>
          <a:schemeClr val="tx1"/>
        </a:solidFill>
        <a:latin typeface="+mn-lt"/>
        <a:ea typeface="+mn-ea"/>
        <a:cs typeface="+mn-cs"/>
      </a:defRPr>
    </a:lvl4pPr>
    <a:lvl5pPr marL="5434096" algn="l" defTabSz="2717048" rtl="0" eaLnBrk="1" latinLnBrk="0" hangingPunct="1">
      <a:defRPr sz="5300" kern="1200">
        <a:solidFill>
          <a:schemeClr val="tx1"/>
        </a:solidFill>
        <a:latin typeface="+mn-lt"/>
        <a:ea typeface="+mn-ea"/>
        <a:cs typeface="+mn-cs"/>
      </a:defRPr>
    </a:lvl5pPr>
    <a:lvl6pPr marL="6792620" algn="l" defTabSz="2717048" rtl="0" eaLnBrk="1" latinLnBrk="0" hangingPunct="1">
      <a:defRPr sz="5300" kern="1200">
        <a:solidFill>
          <a:schemeClr val="tx1"/>
        </a:solidFill>
        <a:latin typeface="+mn-lt"/>
        <a:ea typeface="+mn-ea"/>
        <a:cs typeface="+mn-cs"/>
      </a:defRPr>
    </a:lvl6pPr>
    <a:lvl7pPr marL="8151144" algn="l" defTabSz="2717048" rtl="0" eaLnBrk="1" latinLnBrk="0" hangingPunct="1">
      <a:defRPr sz="5300" kern="1200">
        <a:solidFill>
          <a:schemeClr val="tx1"/>
        </a:solidFill>
        <a:latin typeface="+mn-lt"/>
        <a:ea typeface="+mn-ea"/>
        <a:cs typeface="+mn-cs"/>
      </a:defRPr>
    </a:lvl7pPr>
    <a:lvl8pPr marL="9509669" algn="l" defTabSz="2717048" rtl="0" eaLnBrk="1" latinLnBrk="0" hangingPunct="1">
      <a:defRPr sz="5300" kern="1200">
        <a:solidFill>
          <a:schemeClr val="tx1"/>
        </a:solidFill>
        <a:latin typeface="+mn-lt"/>
        <a:ea typeface="+mn-ea"/>
        <a:cs typeface="+mn-cs"/>
      </a:defRPr>
    </a:lvl8pPr>
    <a:lvl9pPr marL="10868193" algn="l" defTabSz="2717048" rtl="0" eaLnBrk="1" latinLnBrk="0" hangingPunct="1">
      <a:defRPr sz="5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7" d="100"/>
          <a:sy n="37" d="100"/>
        </p:scale>
        <p:origin x="-1720" y="768"/>
      </p:cViewPr>
      <p:guideLst>
        <p:guide orient="horz" pos="6336"/>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20DA7-2C12-794D-B01F-0C74BE1B33DB}"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47161A47-9225-434F-AA66-18A31F798373}">
      <dgm:prSet phldrT="[Text]" custT="1"/>
      <dgm:spPr/>
      <dgm:t>
        <a:bodyPr/>
        <a:lstStyle/>
        <a:p>
          <a:r>
            <a:rPr lang="en-US" sz="3200" dirty="0" err="1" smtClean="0">
              <a:solidFill>
                <a:srgbClr val="000002"/>
              </a:solidFill>
            </a:rPr>
            <a:t>Background.java</a:t>
          </a:r>
          <a:endParaRPr lang="en-US" sz="3200" dirty="0">
            <a:solidFill>
              <a:srgbClr val="000002"/>
            </a:solidFill>
          </a:endParaRPr>
        </a:p>
      </dgm:t>
    </dgm:pt>
    <dgm:pt modelId="{77B2527A-1407-3743-AA38-5A686E6D6DAC}" type="parTrans" cxnId="{91E07CE0-EBA2-DB42-AA8E-CF2220CA666B}">
      <dgm:prSet/>
      <dgm:spPr/>
      <dgm:t>
        <a:bodyPr/>
        <a:lstStyle/>
        <a:p>
          <a:endParaRPr lang="en-US"/>
        </a:p>
      </dgm:t>
    </dgm:pt>
    <dgm:pt modelId="{73A6376F-4BCB-2242-A2FC-231A096766E0}" type="sibTrans" cxnId="{91E07CE0-EBA2-DB42-AA8E-CF2220CA666B}">
      <dgm:prSet/>
      <dgm:spPr/>
      <dgm:t>
        <a:bodyPr/>
        <a:lstStyle/>
        <a:p>
          <a:endParaRPr lang="en-US"/>
        </a:p>
      </dgm:t>
    </dgm:pt>
    <dgm:pt modelId="{AEFE64AD-3D8B-9D40-A029-808A4EE7B010}">
      <dgm:prSet phldrT="[Text]"/>
      <dgm:spPr/>
      <dgm:t>
        <a:bodyPr/>
        <a:lstStyle/>
        <a:p>
          <a:r>
            <a:rPr lang="en-US" dirty="0" err="1" smtClean="0">
              <a:solidFill>
                <a:srgbClr val="000002"/>
              </a:solidFill>
            </a:rPr>
            <a:t>Background.java</a:t>
          </a:r>
          <a:endParaRPr lang="en-US" dirty="0">
            <a:solidFill>
              <a:srgbClr val="000002"/>
            </a:solidFill>
          </a:endParaRPr>
        </a:p>
      </dgm:t>
    </dgm:pt>
    <dgm:pt modelId="{AB63DAB2-4E9D-794F-80EA-552F21C4CCAA}" type="parTrans" cxnId="{8DD507A5-9D79-9546-95FD-C236CCE1A8D7}">
      <dgm:prSet/>
      <dgm:spPr/>
      <dgm:t>
        <a:bodyPr/>
        <a:lstStyle/>
        <a:p>
          <a:endParaRPr lang="en-US"/>
        </a:p>
      </dgm:t>
    </dgm:pt>
    <dgm:pt modelId="{342336F8-022D-D54C-8D74-2E81FE62C616}" type="sibTrans" cxnId="{8DD507A5-9D79-9546-95FD-C236CCE1A8D7}">
      <dgm:prSet/>
      <dgm:spPr/>
      <dgm:t>
        <a:bodyPr/>
        <a:lstStyle/>
        <a:p>
          <a:endParaRPr lang="en-US"/>
        </a:p>
      </dgm:t>
    </dgm:pt>
    <dgm:pt modelId="{2E2D49F5-5BC9-FB46-88DA-83EEA53E66B9}">
      <dgm:prSet phldrT="[Text]"/>
      <dgm:spPr/>
      <dgm:t>
        <a:bodyPr/>
        <a:lstStyle/>
        <a:p>
          <a:r>
            <a:rPr lang="en-US" dirty="0" err="1" smtClean="0">
              <a:solidFill>
                <a:srgbClr val="000002"/>
              </a:solidFill>
            </a:rPr>
            <a:t>Game.java</a:t>
          </a:r>
          <a:endParaRPr lang="en-US" dirty="0">
            <a:solidFill>
              <a:srgbClr val="000002"/>
            </a:solidFill>
          </a:endParaRPr>
        </a:p>
      </dgm:t>
    </dgm:pt>
    <dgm:pt modelId="{8AD1DE9C-CDB3-9C45-AED9-B953410A0E24}" type="parTrans" cxnId="{9E08F86F-D652-8F4A-A228-B1ECA35967E0}">
      <dgm:prSet/>
      <dgm:spPr/>
      <dgm:t>
        <a:bodyPr/>
        <a:lstStyle/>
        <a:p>
          <a:endParaRPr lang="en-US"/>
        </a:p>
      </dgm:t>
    </dgm:pt>
    <dgm:pt modelId="{9FE57DB7-514D-6247-8A3A-9EF3F643F9B1}" type="sibTrans" cxnId="{9E08F86F-D652-8F4A-A228-B1ECA35967E0}">
      <dgm:prSet/>
      <dgm:spPr/>
      <dgm:t>
        <a:bodyPr/>
        <a:lstStyle/>
        <a:p>
          <a:endParaRPr lang="en-US"/>
        </a:p>
      </dgm:t>
    </dgm:pt>
    <dgm:pt modelId="{7E0F5CCF-041C-F548-97E8-47DAD6397DCF}">
      <dgm:prSet phldrT="[Text]"/>
      <dgm:spPr/>
      <dgm:t>
        <a:bodyPr/>
        <a:lstStyle/>
        <a:p>
          <a:r>
            <a:rPr lang="en-US" dirty="0" err="1" smtClean="0">
              <a:solidFill>
                <a:srgbClr val="000002"/>
              </a:solidFill>
            </a:rPr>
            <a:t>Stalin.java</a:t>
          </a:r>
          <a:endParaRPr lang="en-US" dirty="0">
            <a:solidFill>
              <a:srgbClr val="000002"/>
            </a:solidFill>
          </a:endParaRPr>
        </a:p>
      </dgm:t>
    </dgm:pt>
    <dgm:pt modelId="{BE96FFEF-026A-5A4D-A315-959A96E74A96}" type="parTrans" cxnId="{968F8EBD-592A-2842-94B8-BD07BCA4D04E}">
      <dgm:prSet/>
      <dgm:spPr/>
      <dgm:t>
        <a:bodyPr/>
        <a:lstStyle/>
        <a:p>
          <a:endParaRPr lang="en-US"/>
        </a:p>
      </dgm:t>
    </dgm:pt>
    <dgm:pt modelId="{20AAA324-D7A8-9B40-81DA-0CB7202C548A}" type="sibTrans" cxnId="{968F8EBD-592A-2842-94B8-BD07BCA4D04E}">
      <dgm:prSet/>
      <dgm:spPr/>
      <dgm:t>
        <a:bodyPr/>
        <a:lstStyle/>
        <a:p>
          <a:endParaRPr lang="en-US"/>
        </a:p>
      </dgm:t>
    </dgm:pt>
    <dgm:pt modelId="{DAC25DBE-9206-294D-8BB4-2B941557E6C9}">
      <dgm:prSet phldrT="[Text]"/>
      <dgm:spPr/>
      <dgm:t>
        <a:bodyPr/>
        <a:lstStyle/>
        <a:p>
          <a:r>
            <a:rPr lang="en-US" dirty="0" err="1" smtClean="0">
              <a:solidFill>
                <a:srgbClr val="000002"/>
              </a:solidFill>
            </a:rPr>
            <a:t>JPanel</a:t>
          </a:r>
          <a:r>
            <a:rPr lang="en-US" dirty="0" smtClean="0">
              <a:solidFill>
                <a:srgbClr val="000002"/>
              </a:solidFill>
            </a:rPr>
            <a:t>, </a:t>
          </a:r>
          <a:r>
            <a:rPr lang="en-US" dirty="0" err="1" smtClean="0">
              <a:solidFill>
                <a:srgbClr val="000002"/>
              </a:solidFill>
            </a:rPr>
            <a:t>ActionListener</a:t>
          </a:r>
          <a:r>
            <a:rPr lang="en-US" dirty="0" smtClean="0">
              <a:solidFill>
                <a:srgbClr val="000002"/>
              </a:solidFill>
            </a:rPr>
            <a:t>, </a:t>
          </a:r>
          <a:r>
            <a:rPr lang="en-US" dirty="0" err="1" smtClean="0">
              <a:solidFill>
                <a:srgbClr val="000002"/>
              </a:solidFill>
            </a:rPr>
            <a:t>MouseListener</a:t>
          </a:r>
          <a:endParaRPr lang="en-US" dirty="0">
            <a:solidFill>
              <a:srgbClr val="000002"/>
            </a:solidFill>
          </a:endParaRPr>
        </a:p>
      </dgm:t>
    </dgm:pt>
    <dgm:pt modelId="{FFF00C48-1D28-3342-95E4-3A06FD06C086}" type="parTrans" cxnId="{89286416-EC2E-6C40-983C-61BFC5B042AB}">
      <dgm:prSet/>
      <dgm:spPr/>
      <dgm:t>
        <a:bodyPr/>
        <a:lstStyle/>
        <a:p>
          <a:endParaRPr lang="en-US"/>
        </a:p>
      </dgm:t>
    </dgm:pt>
    <dgm:pt modelId="{4B5CE98D-385B-EA47-8769-35F9D2C8267E}" type="sibTrans" cxnId="{89286416-EC2E-6C40-983C-61BFC5B042AB}">
      <dgm:prSet/>
      <dgm:spPr/>
      <dgm:t>
        <a:bodyPr/>
        <a:lstStyle/>
        <a:p>
          <a:endParaRPr lang="en-US"/>
        </a:p>
      </dgm:t>
    </dgm:pt>
    <dgm:pt modelId="{3F47E291-1046-0D45-89A9-D89352BEBB5B}" type="pres">
      <dgm:prSet presAssocID="{8C620DA7-2C12-794D-B01F-0C74BE1B33DB}" presName="diagram" presStyleCnt="0">
        <dgm:presLayoutVars>
          <dgm:dir/>
          <dgm:resizeHandles val="exact"/>
        </dgm:presLayoutVars>
      </dgm:prSet>
      <dgm:spPr/>
    </dgm:pt>
    <dgm:pt modelId="{D439D97D-4118-4B40-863B-B4A660D719FC}" type="pres">
      <dgm:prSet presAssocID="{47161A47-9225-434F-AA66-18A31F798373}" presName="node" presStyleLbl="node1" presStyleIdx="0" presStyleCnt="5" custScaleX="57747" custScaleY="25822" custLinFactY="-939" custLinFactNeighborX="0" custLinFactNeighborY="-100000">
        <dgm:presLayoutVars>
          <dgm:bulletEnabled val="1"/>
        </dgm:presLayoutVars>
      </dgm:prSet>
      <dgm:spPr/>
      <dgm:t>
        <a:bodyPr/>
        <a:lstStyle/>
        <a:p>
          <a:endParaRPr lang="en-US"/>
        </a:p>
      </dgm:t>
    </dgm:pt>
    <dgm:pt modelId="{E646F014-B304-E548-820F-02B497D0E595}" type="pres">
      <dgm:prSet presAssocID="{73A6376F-4BCB-2242-A2FC-231A096766E0}" presName="sibTrans" presStyleCnt="0"/>
      <dgm:spPr/>
    </dgm:pt>
    <dgm:pt modelId="{0300182E-7333-1F49-938F-FFA3A9E5F799}" type="pres">
      <dgm:prSet presAssocID="{AEFE64AD-3D8B-9D40-A029-808A4EE7B010}" presName="node" presStyleLbl="node1" presStyleIdx="1" presStyleCnt="5" custScaleX="57747" custScaleY="25822" custLinFactY="-939" custLinFactNeighborX="0" custLinFactNeighborY="-100000">
        <dgm:presLayoutVars>
          <dgm:bulletEnabled val="1"/>
        </dgm:presLayoutVars>
      </dgm:prSet>
      <dgm:spPr/>
    </dgm:pt>
    <dgm:pt modelId="{DC571173-1D28-AC45-BC47-5E72888ECB19}" type="pres">
      <dgm:prSet presAssocID="{342336F8-022D-D54C-8D74-2E81FE62C616}" presName="sibTrans" presStyleCnt="0"/>
      <dgm:spPr/>
    </dgm:pt>
    <dgm:pt modelId="{4EA83997-DB78-D545-A427-6C8032B1DEF2}" type="pres">
      <dgm:prSet presAssocID="{2E2D49F5-5BC9-FB46-88DA-83EEA53E66B9}" presName="node" presStyleLbl="node1" presStyleIdx="2" presStyleCnt="5" custScaleX="57747" custScaleY="25822" custLinFactNeighborX="22535" custLinFactNeighborY="-25432">
        <dgm:presLayoutVars>
          <dgm:bulletEnabled val="1"/>
        </dgm:presLayoutVars>
      </dgm:prSet>
      <dgm:spPr/>
    </dgm:pt>
    <dgm:pt modelId="{C5B90BEA-A44D-2A40-A97D-0470AC7E7D83}" type="pres">
      <dgm:prSet presAssocID="{9FE57DB7-514D-6247-8A3A-9EF3F643F9B1}" presName="sibTrans" presStyleCnt="0"/>
      <dgm:spPr/>
    </dgm:pt>
    <dgm:pt modelId="{F9693215-31D5-3B4F-9465-A28F29478F15}" type="pres">
      <dgm:prSet presAssocID="{7E0F5CCF-041C-F548-97E8-47DAD6397DCF}" presName="node" presStyleLbl="node1" presStyleIdx="3" presStyleCnt="5" custScaleX="57747" custScaleY="25822" custLinFactNeighborX="21127" custLinFactNeighborY="47102">
        <dgm:presLayoutVars>
          <dgm:bulletEnabled val="1"/>
        </dgm:presLayoutVars>
      </dgm:prSet>
      <dgm:spPr/>
    </dgm:pt>
    <dgm:pt modelId="{A47B5530-945E-FB4E-8380-C2D3A38034D8}" type="pres">
      <dgm:prSet presAssocID="{20AAA324-D7A8-9B40-81DA-0CB7202C548A}" presName="sibTrans" presStyleCnt="0"/>
      <dgm:spPr/>
    </dgm:pt>
    <dgm:pt modelId="{14132242-5052-2745-9F5D-A16798AFBC85}" type="pres">
      <dgm:prSet presAssocID="{DAC25DBE-9206-294D-8BB4-2B941557E6C9}" presName="node" presStyleLbl="node1" presStyleIdx="4" presStyleCnt="5" custScaleX="60564" custScaleY="59464" custLinFactNeighborX="-19718" custLinFactNeighborY="-73240">
        <dgm:presLayoutVars>
          <dgm:bulletEnabled val="1"/>
        </dgm:presLayoutVars>
      </dgm:prSet>
      <dgm:spPr/>
      <dgm:t>
        <a:bodyPr/>
        <a:lstStyle/>
        <a:p>
          <a:endParaRPr lang="en-US"/>
        </a:p>
      </dgm:t>
    </dgm:pt>
  </dgm:ptLst>
  <dgm:cxnLst>
    <dgm:cxn modelId="{2A0C7969-F6F6-6245-A863-1F593999FC49}" type="presOf" srcId="{AEFE64AD-3D8B-9D40-A029-808A4EE7B010}" destId="{0300182E-7333-1F49-938F-FFA3A9E5F799}" srcOrd="0" destOrd="0" presId="urn:microsoft.com/office/officeart/2005/8/layout/default"/>
    <dgm:cxn modelId="{C0EE921A-61AC-8B49-8422-D70B38E7BF47}" type="presOf" srcId="{7E0F5CCF-041C-F548-97E8-47DAD6397DCF}" destId="{F9693215-31D5-3B4F-9465-A28F29478F15}" srcOrd="0" destOrd="0" presId="urn:microsoft.com/office/officeart/2005/8/layout/default"/>
    <dgm:cxn modelId="{0C585ED6-A1F5-DD44-B1E4-AA30EFDF4AA3}" type="presOf" srcId="{8C620DA7-2C12-794D-B01F-0C74BE1B33DB}" destId="{3F47E291-1046-0D45-89A9-D89352BEBB5B}" srcOrd="0" destOrd="0" presId="urn:microsoft.com/office/officeart/2005/8/layout/default"/>
    <dgm:cxn modelId="{8DD507A5-9D79-9546-95FD-C236CCE1A8D7}" srcId="{8C620DA7-2C12-794D-B01F-0C74BE1B33DB}" destId="{AEFE64AD-3D8B-9D40-A029-808A4EE7B010}" srcOrd="1" destOrd="0" parTransId="{AB63DAB2-4E9D-794F-80EA-552F21C4CCAA}" sibTransId="{342336F8-022D-D54C-8D74-2E81FE62C616}"/>
    <dgm:cxn modelId="{91E07CE0-EBA2-DB42-AA8E-CF2220CA666B}" srcId="{8C620DA7-2C12-794D-B01F-0C74BE1B33DB}" destId="{47161A47-9225-434F-AA66-18A31F798373}" srcOrd="0" destOrd="0" parTransId="{77B2527A-1407-3743-AA38-5A686E6D6DAC}" sibTransId="{73A6376F-4BCB-2242-A2FC-231A096766E0}"/>
    <dgm:cxn modelId="{89286416-EC2E-6C40-983C-61BFC5B042AB}" srcId="{8C620DA7-2C12-794D-B01F-0C74BE1B33DB}" destId="{DAC25DBE-9206-294D-8BB4-2B941557E6C9}" srcOrd="4" destOrd="0" parTransId="{FFF00C48-1D28-3342-95E4-3A06FD06C086}" sibTransId="{4B5CE98D-385B-EA47-8769-35F9D2C8267E}"/>
    <dgm:cxn modelId="{4005C579-0833-DC4F-96D8-14B44291D9D4}" type="presOf" srcId="{DAC25DBE-9206-294D-8BB4-2B941557E6C9}" destId="{14132242-5052-2745-9F5D-A16798AFBC85}" srcOrd="0" destOrd="0" presId="urn:microsoft.com/office/officeart/2005/8/layout/default"/>
    <dgm:cxn modelId="{351C4FA5-AEEC-724C-BDDC-BFD94C8F089B}" type="presOf" srcId="{47161A47-9225-434F-AA66-18A31F798373}" destId="{D439D97D-4118-4B40-863B-B4A660D719FC}" srcOrd="0" destOrd="0" presId="urn:microsoft.com/office/officeart/2005/8/layout/default"/>
    <dgm:cxn modelId="{968F8EBD-592A-2842-94B8-BD07BCA4D04E}" srcId="{8C620DA7-2C12-794D-B01F-0C74BE1B33DB}" destId="{7E0F5CCF-041C-F548-97E8-47DAD6397DCF}" srcOrd="3" destOrd="0" parTransId="{BE96FFEF-026A-5A4D-A315-959A96E74A96}" sibTransId="{20AAA324-D7A8-9B40-81DA-0CB7202C548A}"/>
    <dgm:cxn modelId="{E1489B24-57DF-8141-8D39-48C774C9ECED}" type="presOf" srcId="{2E2D49F5-5BC9-FB46-88DA-83EEA53E66B9}" destId="{4EA83997-DB78-D545-A427-6C8032B1DEF2}" srcOrd="0" destOrd="0" presId="urn:microsoft.com/office/officeart/2005/8/layout/default"/>
    <dgm:cxn modelId="{9E08F86F-D652-8F4A-A228-B1ECA35967E0}" srcId="{8C620DA7-2C12-794D-B01F-0C74BE1B33DB}" destId="{2E2D49F5-5BC9-FB46-88DA-83EEA53E66B9}" srcOrd="2" destOrd="0" parTransId="{8AD1DE9C-CDB3-9C45-AED9-B953410A0E24}" sibTransId="{9FE57DB7-514D-6247-8A3A-9EF3F643F9B1}"/>
    <dgm:cxn modelId="{202B4ABB-5043-8D47-9BC4-7318E17CB309}" type="presParOf" srcId="{3F47E291-1046-0D45-89A9-D89352BEBB5B}" destId="{D439D97D-4118-4B40-863B-B4A660D719FC}" srcOrd="0" destOrd="0" presId="urn:microsoft.com/office/officeart/2005/8/layout/default"/>
    <dgm:cxn modelId="{40F89F09-3C0C-0A46-B7AE-B58CE6CE7A04}" type="presParOf" srcId="{3F47E291-1046-0D45-89A9-D89352BEBB5B}" destId="{E646F014-B304-E548-820F-02B497D0E595}" srcOrd="1" destOrd="0" presId="urn:microsoft.com/office/officeart/2005/8/layout/default"/>
    <dgm:cxn modelId="{3C52D216-2FB2-C74B-A3A5-4E528D59985A}" type="presParOf" srcId="{3F47E291-1046-0D45-89A9-D89352BEBB5B}" destId="{0300182E-7333-1F49-938F-FFA3A9E5F799}" srcOrd="2" destOrd="0" presId="urn:microsoft.com/office/officeart/2005/8/layout/default"/>
    <dgm:cxn modelId="{3F71EDB7-515F-2C4A-9651-B66AED9ECAEE}" type="presParOf" srcId="{3F47E291-1046-0D45-89A9-D89352BEBB5B}" destId="{DC571173-1D28-AC45-BC47-5E72888ECB19}" srcOrd="3" destOrd="0" presId="urn:microsoft.com/office/officeart/2005/8/layout/default"/>
    <dgm:cxn modelId="{B056EA98-AA60-384D-A42D-01BA5C3D22CF}" type="presParOf" srcId="{3F47E291-1046-0D45-89A9-D89352BEBB5B}" destId="{4EA83997-DB78-D545-A427-6C8032B1DEF2}" srcOrd="4" destOrd="0" presId="urn:microsoft.com/office/officeart/2005/8/layout/default"/>
    <dgm:cxn modelId="{4C28E413-C35B-DD47-9914-915009A0287E}" type="presParOf" srcId="{3F47E291-1046-0D45-89A9-D89352BEBB5B}" destId="{C5B90BEA-A44D-2A40-A97D-0470AC7E7D83}" srcOrd="5" destOrd="0" presId="urn:microsoft.com/office/officeart/2005/8/layout/default"/>
    <dgm:cxn modelId="{BFA0A031-78B1-BA4B-83C6-DDDD7ED882D6}" type="presParOf" srcId="{3F47E291-1046-0D45-89A9-D89352BEBB5B}" destId="{F9693215-31D5-3B4F-9465-A28F29478F15}" srcOrd="6" destOrd="0" presId="urn:microsoft.com/office/officeart/2005/8/layout/default"/>
    <dgm:cxn modelId="{DF50B0AF-D365-4D4F-9400-34D9AEBF9F37}" type="presParOf" srcId="{3F47E291-1046-0D45-89A9-D89352BEBB5B}" destId="{A47B5530-945E-FB4E-8380-C2D3A38034D8}" srcOrd="7" destOrd="0" presId="urn:microsoft.com/office/officeart/2005/8/layout/default"/>
    <dgm:cxn modelId="{86759DF3-6128-134D-9B5B-6D65B022CEE6}" type="presParOf" srcId="{3F47E291-1046-0D45-89A9-D89352BEBB5B}" destId="{14132242-5052-2745-9F5D-A16798AFBC8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9D97D-4118-4B40-863B-B4A660D719FC}">
      <dsp:nvSpPr>
        <dsp:cNvPr id="0" name=""/>
        <dsp:cNvSpPr/>
      </dsp:nvSpPr>
      <dsp:spPr>
        <a:xfrm>
          <a:off x="1142985" y="0"/>
          <a:ext cx="3124228" cy="838213"/>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err="1" smtClean="0">
              <a:solidFill>
                <a:srgbClr val="000002"/>
              </a:solidFill>
            </a:rPr>
            <a:t>Background.java</a:t>
          </a:r>
          <a:endParaRPr lang="en-US" sz="3200" kern="1200" dirty="0">
            <a:solidFill>
              <a:srgbClr val="000002"/>
            </a:solidFill>
          </a:endParaRPr>
        </a:p>
      </dsp:txBody>
      <dsp:txXfrm>
        <a:off x="1142985" y="0"/>
        <a:ext cx="3124228" cy="838213"/>
      </dsp:txXfrm>
    </dsp:sp>
    <dsp:sp modelId="{0300182E-7333-1F49-938F-FFA3A9E5F799}">
      <dsp:nvSpPr>
        <dsp:cNvPr id="0" name=""/>
        <dsp:cNvSpPr/>
      </dsp:nvSpPr>
      <dsp:spPr>
        <a:xfrm>
          <a:off x="1142985" y="0"/>
          <a:ext cx="3124228" cy="838213"/>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err="1" smtClean="0">
              <a:solidFill>
                <a:srgbClr val="000002"/>
              </a:solidFill>
            </a:rPr>
            <a:t>Background.java</a:t>
          </a:r>
          <a:endParaRPr lang="en-US" sz="3400" kern="1200" dirty="0">
            <a:solidFill>
              <a:srgbClr val="000002"/>
            </a:solidFill>
          </a:endParaRPr>
        </a:p>
      </dsp:txBody>
      <dsp:txXfrm>
        <a:off x="1142985" y="0"/>
        <a:ext cx="3124228" cy="838213"/>
      </dsp:txXfrm>
    </dsp:sp>
    <dsp:sp modelId="{4EA83997-DB78-D545-A427-6C8032B1DEF2}">
      <dsp:nvSpPr>
        <dsp:cNvPr id="0" name=""/>
        <dsp:cNvSpPr/>
      </dsp:nvSpPr>
      <dsp:spPr>
        <a:xfrm>
          <a:off x="2285971" y="1981210"/>
          <a:ext cx="3124228" cy="838213"/>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err="1" smtClean="0">
              <a:solidFill>
                <a:srgbClr val="000002"/>
              </a:solidFill>
            </a:rPr>
            <a:t>Game.java</a:t>
          </a:r>
          <a:endParaRPr lang="en-US" sz="3400" kern="1200" dirty="0">
            <a:solidFill>
              <a:srgbClr val="000002"/>
            </a:solidFill>
          </a:endParaRPr>
        </a:p>
      </dsp:txBody>
      <dsp:txXfrm>
        <a:off x="2285971" y="1981210"/>
        <a:ext cx="3124228" cy="838213"/>
      </dsp:txXfrm>
    </dsp:sp>
    <dsp:sp modelId="{F9693215-31D5-3B4F-9465-A28F29478F15}">
      <dsp:nvSpPr>
        <dsp:cNvPr id="0" name=""/>
        <dsp:cNvSpPr/>
      </dsp:nvSpPr>
      <dsp:spPr>
        <a:xfrm>
          <a:off x="2285971" y="5714984"/>
          <a:ext cx="3124228" cy="838213"/>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err="1" smtClean="0">
              <a:solidFill>
                <a:srgbClr val="000002"/>
              </a:solidFill>
            </a:rPr>
            <a:t>Stalin.java</a:t>
          </a:r>
          <a:endParaRPr lang="en-US" sz="3400" kern="1200" dirty="0">
            <a:solidFill>
              <a:srgbClr val="000002"/>
            </a:solidFill>
          </a:endParaRPr>
        </a:p>
      </dsp:txBody>
      <dsp:txXfrm>
        <a:off x="2285971" y="5714984"/>
        <a:ext cx="3124228" cy="838213"/>
      </dsp:txXfrm>
    </dsp:sp>
    <dsp:sp modelId="{14132242-5052-2745-9F5D-A16798AFBC85}">
      <dsp:nvSpPr>
        <dsp:cNvPr id="0" name=""/>
        <dsp:cNvSpPr/>
      </dsp:nvSpPr>
      <dsp:spPr>
        <a:xfrm>
          <a:off x="0" y="3187771"/>
          <a:ext cx="3276633" cy="1930272"/>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err="1" smtClean="0">
              <a:solidFill>
                <a:srgbClr val="000002"/>
              </a:solidFill>
            </a:rPr>
            <a:t>JPanel</a:t>
          </a:r>
          <a:r>
            <a:rPr lang="en-US" sz="3400" kern="1200" dirty="0" smtClean="0">
              <a:solidFill>
                <a:srgbClr val="000002"/>
              </a:solidFill>
            </a:rPr>
            <a:t>, </a:t>
          </a:r>
          <a:r>
            <a:rPr lang="en-US" sz="3400" kern="1200" dirty="0" err="1" smtClean="0">
              <a:solidFill>
                <a:srgbClr val="000002"/>
              </a:solidFill>
            </a:rPr>
            <a:t>ActionListener</a:t>
          </a:r>
          <a:r>
            <a:rPr lang="en-US" sz="3400" kern="1200" dirty="0" smtClean="0">
              <a:solidFill>
                <a:srgbClr val="000002"/>
              </a:solidFill>
            </a:rPr>
            <a:t>, </a:t>
          </a:r>
          <a:r>
            <a:rPr lang="en-US" sz="3400" kern="1200" dirty="0" err="1" smtClean="0">
              <a:solidFill>
                <a:srgbClr val="000002"/>
              </a:solidFill>
            </a:rPr>
            <a:t>MouseListener</a:t>
          </a:r>
          <a:endParaRPr lang="en-US" sz="3400" kern="1200" dirty="0">
            <a:solidFill>
              <a:srgbClr val="000002"/>
            </a:solidFill>
          </a:endParaRPr>
        </a:p>
      </dsp:txBody>
      <dsp:txXfrm>
        <a:off x="0" y="3187771"/>
        <a:ext cx="3276633" cy="19302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1" Type="http://schemas.openxmlformats.org/officeDocument/2006/relationships/image" Target="../media/image3.wmf"/><Relationship Id="rId2"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1" Type="http://schemas.openxmlformats.org/officeDocument/2006/relationships/image" Target="../media/image3.wmf"/><Relationship Id="rId2"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rizont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0" name="Text Placeholder 3"/>
          <p:cNvSpPr>
            <a:spLocks noGrp="1"/>
          </p:cNvSpPr>
          <p:nvPr>
            <p:ph type="body" sz="quarter" idx="21" hasCustomPrompt="1"/>
          </p:nvPr>
        </p:nvSpPr>
        <p:spPr>
          <a:xfrm>
            <a:off x="7241977" y="4488877"/>
            <a:ext cx="1295003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1" name="Text Placeholder 5"/>
          <p:cNvSpPr>
            <a:spLocks noGrp="1"/>
          </p:cNvSpPr>
          <p:nvPr>
            <p:ph type="body" sz="quarter" idx="22" hasCustomPrompt="1"/>
          </p:nvPr>
        </p:nvSpPr>
        <p:spPr>
          <a:xfrm>
            <a:off x="7241978" y="3962400"/>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(header)  CODE STRUCTURE &amp; DATA STRUCTURES</a:t>
            </a:r>
            <a:endParaRPr lang="en-US" dirty="0"/>
          </a:p>
        </p:txBody>
      </p:sp>
      <p:sp>
        <p:nvSpPr>
          <p:cNvPr id="12" name="Text Placeholder 3"/>
          <p:cNvSpPr>
            <a:spLocks noGrp="1"/>
          </p:cNvSpPr>
          <p:nvPr>
            <p:ph type="body" sz="quarter" idx="23" hasCustomPrompt="1"/>
          </p:nvPr>
        </p:nvSpPr>
        <p:spPr>
          <a:xfrm>
            <a:off x="7241978" y="13381219"/>
            <a:ext cx="129500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3" name="Text Placeholder 5"/>
          <p:cNvSpPr>
            <a:spLocks noGrp="1"/>
          </p:cNvSpPr>
          <p:nvPr>
            <p:ph type="body" sz="quarter" idx="24" hasCustomPrompt="1"/>
          </p:nvPr>
        </p:nvSpPr>
        <p:spPr>
          <a:xfrm>
            <a:off x="7241976" y="12875293"/>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WORK PROCESS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0"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2"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4"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439848810"/>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tic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4" name="Text Placeholder 3"/>
          <p:cNvSpPr>
            <a:spLocks noGrp="1"/>
          </p:cNvSpPr>
          <p:nvPr>
            <p:ph type="body" sz="quarter" idx="31" hasCustomPrompt="1"/>
          </p:nvPr>
        </p:nvSpPr>
        <p:spPr>
          <a:xfrm>
            <a:off x="7241978"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5" name="Text Placeholder 5"/>
          <p:cNvSpPr>
            <a:spLocks noGrp="1"/>
          </p:cNvSpPr>
          <p:nvPr>
            <p:ph type="body" sz="quarter" idx="32" hasCustomPrompt="1"/>
          </p:nvPr>
        </p:nvSpPr>
        <p:spPr>
          <a:xfrm>
            <a:off x="7241980" y="3982958"/>
            <a:ext cx="6280547" cy="468230"/>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6" name="Text Placeholder 3"/>
          <p:cNvSpPr>
            <a:spLocks noGrp="1"/>
          </p:cNvSpPr>
          <p:nvPr>
            <p:ph type="body" sz="quarter" idx="33" hasCustomPrompt="1"/>
          </p:nvPr>
        </p:nvSpPr>
        <p:spPr>
          <a:xfrm>
            <a:off x="13911462"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34" hasCustomPrompt="1"/>
          </p:nvPr>
        </p:nvSpPr>
        <p:spPr>
          <a:xfrm>
            <a:off x="13906500" y="3982958"/>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0" name="Text Placeholder 19"/>
          <p:cNvSpPr>
            <a:spLocks noGrp="1"/>
          </p:cNvSpPr>
          <p:nvPr>
            <p:ph type="body" sz="quarter" idx="35"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1" name="Text Placeholder 21"/>
          <p:cNvSpPr>
            <a:spLocks noGrp="1"/>
          </p:cNvSpPr>
          <p:nvPr>
            <p:ph type="body" sz="quarter" idx="36"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2" name="Text Placeholder 23"/>
          <p:cNvSpPr>
            <a:spLocks noGrp="1"/>
          </p:cNvSpPr>
          <p:nvPr>
            <p:ph type="body" sz="quarter" idx="37"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213513734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Four Column">
    <p:spTree>
      <p:nvGrpSpPr>
        <p:cNvPr id="1" name=""/>
        <p:cNvGrpSpPr/>
        <p:nvPr/>
      </p:nvGrpSpPr>
      <p:grpSpPr>
        <a:xfrm>
          <a:off x="0" y="0"/>
          <a:ext cx="0" cy="0"/>
          <a:chOff x="0" y="0"/>
          <a:chExt cx="0" cy="0"/>
        </a:xfrm>
      </p:grpSpPr>
      <p:sp>
        <p:nvSpPr>
          <p:cNvPr id="20" name="Text Placeholder 3"/>
          <p:cNvSpPr>
            <a:spLocks noGrp="1"/>
          </p:cNvSpPr>
          <p:nvPr>
            <p:ph type="body" sz="quarter" idx="10" hasCustomPrompt="1"/>
          </p:nvPr>
        </p:nvSpPr>
        <p:spPr>
          <a:xfrm>
            <a:off x="565118" y="4524366"/>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1" name="Text Placeholder 5"/>
          <p:cNvSpPr>
            <a:spLocks noGrp="1"/>
          </p:cNvSpPr>
          <p:nvPr>
            <p:ph type="body" sz="quarter" idx="11" hasCustomPrompt="1"/>
          </p:nvPr>
        </p:nvSpPr>
        <p:spPr>
          <a:xfrm>
            <a:off x="576464"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DESCRIPTION</a:t>
            </a:r>
            <a:endParaRPr lang="en-US" dirty="0"/>
          </a:p>
        </p:txBody>
      </p:sp>
      <p:sp>
        <p:nvSpPr>
          <p:cNvPr id="22" name="Text Placeholder 5"/>
          <p:cNvSpPr>
            <a:spLocks noGrp="1"/>
          </p:cNvSpPr>
          <p:nvPr>
            <p:ph type="body" sz="quarter" idx="20" hasCustomPrompt="1"/>
          </p:nvPr>
        </p:nvSpPr>
        <p:spPr>
          <a:xfrm>
            <a:off x="576462" y="9308110"/>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TARGET USERS</a:t>
            </a:r>
            <a:endParaRPr lang="en-US" dirty="0"/>
          </a:p>
        </p:txBody>
      </p:sp>
      <p:sp>
        <p:nvSpPr>
          <p:cNvPr id="23" name="Text Placeholder 3"/>
          <p:cNvSpPr>
            <a:spLocks noGrp="1"/>
          </p:cNvSpPr>
          <p:nvPr>
            <p:ph type="body" sz="quarter" idx="21" hasCustomPrompt="1"/>
          </p:nvPr>
        </p:nvSpPr>
        <p:spPr>
          <a:xfrm>
            <a:off x="7241978"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2" hasCustomPrompt="1"/>
          </p:nvPr>
        </p:nvSpPr>
        <p:spPr>
          <a:xfrm>
            <a:off x="7241980"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5" name="Text Placeholder 3"/>
          <p:cNvSpPr>
            <a:spLocks noGrp="1"/>
          </p:cNvSpPr>
          <p:nvPr>
            <p:ph type="body" sz="quarter" idx="23" hasCustomPrompt="1"/>
          </p:nvPr>
        </p:nvSpPr>
        <p:spPr>
          <a:xfrm>
            <a:off x="13911462"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6" name="Text Placeholder 5"/>
          <p:cNvSpPr>
            <a:spLocks noGrp="1"/>
          </p:cNvSpPr>
          <p:nvPr>
            <p:ph type="body" sz="quarter" idx="24" hasCustomPrompt="1"/>
          </p:nvPr>
        </p:nvSpPr>
        <p:spPr>
          <a:xfrm>
            <a:off x="13906500" y="4013596"/>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7" name="Text Placeholder 5"/>
          <p:cNvSpPr>
            <a:spLocks noGrp="1"/>
          </p:cNvSpPr>
          <p:nvPr>
            <p:ph type="body" sz="quarter" idx="25" hasCustomPrompt="1"/>
          </p:nvPr>
        </p:nvSpPr>
        <p:spPr>
          <a:xfrm>
            <a:off x="20571267" y="401358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CHALLENGES</a:t>
            </a:r>
            <a:endParaRPr lang="en-US" dirty="0"/>
          </a:p>
        </p:txBody>
      </p:sp>
      <p:sp>
        <p:nvSpPr>
          <p:cNvPr id="28" name="Text Placeholder 3"/>
          <p:cNvSpPr>
            <a:spLocks noGrp="1"/>
          </p:cNvSpPr>
          <p:nvPr>
            <p:ph type="body" sz="quarter" idx="26" hasCustomPrompt="1"/>
          </p:nvPr>
        </p:nvSpPr>
        <p:spPr>
          <a:xfrm>
            <a:off x="20571267" y="4524366"/>
            <a:ext cx="627938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7" hasCustomPrompt="1"/>
          </p:nvPr>
        </p:nvSpPr>
        <p:spPr>
          <a:xfrm>
            <a:off x="20571267" y="9344914"/>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WHAT’S NEXT</a:t>
            </a:r>
            <a:endParaRPr lang="en-US" dirty="0"/>
          </a:p>
        </p:txBody>
      </p:sp>
      <p:sp>
        <p:nvSpPr>
          <p:cNvPr id="30" name="Text Placeholder 3"/>
          <p:cNvSpPr>
            <a:spLocks noGrp="1"/>
          </p:cNvSpPr>
          <p:nvPr>
            <p:ph type="body" sz="quarter" idx="28" hasCustomPrompt="1"/>
          </p:nvPr>
        </p:nvSpPr>
        <p:spPr>
          <a:xfrm>
            <a:off x="20571268" y="9800040"/>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1" name="Text Placeholder 5"/>
          <p:cNvSpPr>
            <a:spLocks noGrp="1"/>
          </p:cNvSpPr>
          <p:nvPr>
            <p:ph type="body" sz="quarter" idx="29" hasCustomPrompt="1"/>
          </p:nvPr>
        </p:nvSpPr>
        <p:spPr>
          <a:xfrm>
            <a:off x="20571267" y="16315661"/>
            <a:ext cx="6279386" cy="468230"/>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PROJECT TAGLINE</a:t>
            </a:r>
            <a:endParaRPr lang="en-US" dirty="0"/>
          </a:p>
        </p:txBody>
      </p:sp>
      <p:sp>
        <p:nvSpPr>
          <p:cNvPr id="32" name="Text Placeholder 3"/>
          <p:cNvSpPr>
            <a:spLocks noGrp="1"/>
          </p:cNvSpPr>
          <p:nvPr>
            <p:ph type="body" sz="quarter" idx="30" hasCustomPrompt="1"/>
          </p:nvPr>
        </p:nvSpPr>
        <p:spPr>
          <a:xfrm>
            <a:off x="20571268" y="16780178"/>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96" hasCustomPrompt="1"/>
          </p:nvPr>
        </p:nvSpPr>
        <p:spPr>
          <a:xfrm>
            <a:off x="565118" y="9763465"/>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35"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36"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355620590"/>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Three Column">
    <p:spTree>
      <p:nvGrpSpPr>
        <p:cNvPr id="1" name=""/>
        <p:cNvGrpSpPr/>
        <p:nvPr/>
      </p:nvGrpSpPr>
      <p:grpSpPr>
        <a:xfrm>
          <a:off x="0" y="0"/>
          <a:ext cx="0" cy="0"/>
          <a:chOff x="0" y="0"/>
          <a:chExt cx="0" cy="0"/>
        </a:xfrm>
      </p:grpSpPr>
      <p:sp>
        <p:nvSpPr>
          <p:cNvPr id="19" name="Text Placeholder 3"/>
          <p:cNvSpPr>
            <a:spLocks noGrp="1"/>
          </p:cNvSpPr>
          <p:nvPr>
            <p:ph type="body" sz="quarter" idx="10" hasCustomPrompt="1"/>
          </p:nvPr>
        </p:nvSpPr>
        <p:spPr>
          <a:xfrm>
            <a:off x="565117" y="4646128"/>
            <a:ext cx="849454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5"/>
          <p:cNvSpPr>
            <a:spLocks noGrp="1"/>
          </p:cNvSpPr>
          <p:nvPr>
            <p:ph type="body" sz="quarter" idx="11" hasCustomPrompt="1"/>
          </p:nvPr>
        </p:nvSpPr>
        <p:spPr>
          <a:xfrm>
            <a:off x="576461" y="4114800"/>
            <a:ext cx="8483204"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35" name="Text Placeholder 3"/>
          <p:cNvSpPr>
            <a:spLocks noGrp="1"/>
          </p:cNvSpPr>
          <p:nvPr>
            <p:ph type="body" sz="quarter" idx="19" hasCustomPrompt="1"/>
          </p:nvPr>
        </p:nvSpPr>
        <p:spPr>
          <a:xfrm>
            <a:off x="576461" y="11945927"/>
            <a:ext cx="8495540"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6" name="Text Placeholder 5"/>
          <p:cNvSpPr>
            <a:spLocks noGrp="1"/>
          </p:cNvSpPr>
          <p:nvPr>
            <p:ph type="body" sz="quarter" idx="20" hasCustomPrompt="1"/>
          </p:nvPr>
        </p:nvSpPr>
        <p:spPr>
          <a:xfrm>
            <a:off x="588801" y="11434221"/>
            <a:ext cx="8483203"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37" name="Text Placeholder 3"/>
          <p:cNvSpPr>
            <a:spLocks noGrp="1"/>
          </p:cNvSpPr>
          <p:nvPr>
            <p:ph type="body" sz="quarter" idx="21" hasCustomPrompt="1"/>
          </p:nvPr>
        </p:nvSpPr>
        <p:spPr>
          <a:xfrm>
            <a:off x="9471422" y="13995963"/>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8" name="Text Placeholder 5"/>
          <p:cNvSpPr>
            <a:spLocks noGrp="1"/>
          </p:cNvSpPr>
          <p:nvPr>
            <p:ph type="body" sz="quarter" idx="22" hasCustomPrompt="1"/>
          </p:nvPr>
        </p:nvSpPr>
        <p:spPr>
          <a:xfrm>
            <a:off x="9471422" y="13469494"/>
            <a:ext cx="8482209" cy="468230"/>
          </a:xfrm>
          <a:prstGeom prst="rect">
            <a:avLst/>
          </a:prstGeom>
          <a:noFill/>
        </p:spPr>
        <p:txBody>
          <a:bodyPr wrap="square"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add) WORK PROCESS</a:t>
            </a:r>
          </a:p>
        </p:txBody>
      </p:sp>
      <p:sp>
        <p:nvSpPr>
          <p:cNvPr id="39" name="Text Placeholder 3"/>
          <p:cNvSpPr>
            <a:spLocks noGrp="1"/>
          </p:cNvSpPr>
          <p:nvPr>
            <p:ph type="body" sz="quarter" idx="23" hasCustomPrompt="1"/>
          </p:nvPr>
        </p:nvSpPr>
        <p:spPr>
          <a:xfrm>
            <a:off x="9476384" y="4646128"/>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0" name="Text Placeholder 5"/>
          <p:cNvSpPr>
            <a:spLocks noGrp="1"/>
          </p:cNvSpPr>
          <p:nvPr>
            <p:ph type="body" sz="quarter" idx="24" hasCustomPrompt="1"/>
          </p:nvPr>
        </p:nvSpPr>
        <p:spPr>
          <a:xfrm>
            <a:off x="9471423" y="4114800"/>
            <a:ext cx="8487172"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CODE STRUCTURE &amp; DATA STRUCTURES</a:t>
            </a:r>
            <a:endParaRPr lang="en-US" dirty="0"/>
          </a:p>
        </p:txBody>
      </p:sp>
      <p:sp>
        <p:nvSpPr>
          <p:cNvPr id="41" name="Text Placeholder 5"/>
          <p:cNvSpPr>
            <a:spLocks noGrp="1"/>
          </p:cNvSpPr>
          <p:nvPr>
            <p:ph type="body" sz="quarter" idx="25" hasCustomPrompt="1"/>
          </p:nvPr>
        </p:nvSpPr>
        <p:spPr>
          <a:xfrm>
            <a:off x="18372339" y="4114800"/>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42" name="Text Placeholder 3"/>
          <p:cNvSpPr>
            <a:spLocks noGrp="1"/>
          </p:cNvSpPr>
          <p:nvPr>
            <p:ph type="body" sz="quarter" idx="26" hasCustomPrompt="1"/>
          </p:nvPr>
        </p:nvSpPr>
        <p:spPr>
          <a:xfrm>
            <a:off x="18372339" y="4646128"/>
            <a:ext cx="848501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3" name="Text Placeholder 5"/>
          <p:cNvSpPr>
            <a:spLocks noGrp="1"/>
          </p:cNvSpPr>
          <p:nvPr>
            <p:ph type="body" sz="quarter" idx="27" hasCustomPrompt="1"/>
          </p:nvPr>
        </p:nvSpPr>
        <p:spPr>
          <a:xfrm>
            <a:off x="18372339" y="11414601"/>
            <a:ext cx="8485018" cy="468246"/>
          </a:xfrm>
          <a:prstGeom prst="rect">
            <a:avLst/>
          </a:prstGeom>
          <a:noFill/>
        </p:spPr>
        <p:txBody>
          <a:bodyPr wrap="square" lIns="56591" tIns="56591" rIns="56591" bIns="56591" anchor="ctr" anchorCtr="0">
            <a:spAutoFit/>
          </a:bodyPr>
          <a:lstStyle>
            <a:lvl1pPr marL="0" indent="0" algn="ctr">
              <a:buNone/>
              <a:tabLst/>
              <a:defRPr sz="2300" b="1" u="sng" baseline="0">
                <a:solidFill>
                  <a:schemeClr val="tx2"/>
                </a:solidFill>
              </a:defRPr>
            </a:lvl1pPr>
          </a:lstStyle>
          <a:p>
            <a:pPr lvl="0"/>
            <a:r>
              <a:rPr lang="en-US" dirty="0" smtClean="0"/>
              <a:t>(click to add) WHAT’S NEXT</a:t>
            </a:r>
            <a:endParaRPr lang="en-US" dirty="0"/>
          </a:p>
        </p:txBody>
      </p:sp>
      <p:sp>
        <p:nvSpPr>
          <p:cNvPr id="44" name="Text Placeholder 3"/>
          <p:cNvSpPr>
            <a:spLocks noGrp="1"/>
          </p:cNvSpPr>
          <p:nvPr>
            <p:ph type="body" sz="quarter" idx="28" hasCustomPrompt="1"/>
          </p:nvPr>
        </p:nvSpPr>
        <p:spPr>
          <a:xfrm>
            <a:off x="18369195" y="11895126"/>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5" name="Text Placeholder 5"/>
          <p:cNvSpPr>
            <a:spLocks noGrp="1"/>
          </p:cNvSpPr>
          <p:nvPr>
            <p:ph type="body" sz="quarter" idx="29" hasCustomPrompt="1"/>
          </p:nvPr>
        </p:nvSpPr>
        <p:spPr>
          <a:xfrm>
            <a:off x="18372339" y="16589816"/>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46" name="Text Placeholder 3"/>
          <p:cNvSpPr>
            <a:spLocks noGrp="1"/>
          </p:cNvSpPr>
          <p:nvPr>
            <p:ph type="body" sz="quarter" idx="30" hasCustomPrompt="1"/>
          </p:nvPr>
        </p:nvSpPr>
        <p:spPr>
          <a:xfrm>
            <a:off x="18372340" y="17070344"/>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7"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48"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49"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1318592895"/>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oleObject" Target="../embeddings/oleObject2.bin"/><Relationship Id="rId12" Type="http://schemas.openxmlformats.org/officeDocument/2006/relationships/image" Target="../media/image4.wmf"/><Relationship Id="rId13" Type="http://schemas.openxmlformats.org/officeDocument/2006/relationships/oleObject" Target="../embeddings/oleObject3.bin"/><Relationship Id="rId14" Type="http://schemas.openxmlformats.org/officeDocument/2006/relationships/image" Target="../media/image5.wmf"/><Relationship Id="rId15" Type="http://schemas.openxmlformats.org/officeDocument/2006/relationships/image" Target="../media/image11.png"/><Relationship Id="rId16" Type="http://schemas.openxmlformats.org/officeDocument/2006/relationships/oleObject" Target="../embeddings/oleObject4.bin"/><Relationship Id="rId17" Type="http://schemas.openxmlformats.org/officeDocument/2006/relationships/image" Target="../media/image6.wmf"/><Relationship Id="rId18" Type="http://schemas.openxmlformats.org/officeDocument/2006/relationships/image" Target="../media/image12.png"/><Relationship Id="rId19"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vmlDrawing" Target="../drawings/vmlDrawing1.vml"/><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oleObject" Target="../embeddings/oleObject1.bin"/><Relationship Id="rId10" Type="http://schemas.openxmlformats.org/officeDocument/2006/relationships/image" Target="../media/image3.wmf"/></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4.wmf"/><Relationship Id="rId12" Type="http://schemas.openxmlformats.org/officeDocument/2006/relationships/oleObject" Target="../embeddings/oleObject7.bin"/><Relationship Id="rId13" Type="http://schemas.openxmlformats.org/officeDocument/2006/relationships/image" Target="../media/image5.wmf"/><Relationship Id="rId14" Type="http://schemas.openxmlformats.org/officeDocument/2006/relationships/image" Target="../media/image11.png"/><Relationship Id="rId15" Type="http://schemas.openxmlformats.org/officeDocument/2006/relationships/oleObject" Target="../embeddings/oleObject8.bin"/><Relationship Id="rId16" Type="http://schemas.openxmlformats.org/officeDocument/2006/relationships/image" Target="../media/image6.wmf"/><Relationship Id="rId17" Type="http://schemas.openxmlformats.org/officeDocument/2006/relationships/image" Target="../media/image12.png"/><Relationship Id="rId18"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oleObject" Target="../embeddings/oleObject5.bin"/><Relationship Id="rId9" Type="http://schemas.openxmlformats.org/officeDocument/2006/relationships/image" Target="../media/image3.wmf"/><Relationship Id="rId10"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4.wmf"/><Relationship Id="rId12" Type="http://schemas.openxmlformats.org/officeDocument/2006/relationships/oleObject" Target="../embeddings/oleObject11.bin"/><Relationship Id="rId13" Type="http://schemas.openxmlformats.org/officeDocument/2006/relationships/image" Target="../media/image5.wmf"/><Relationship Id="rId14" Type="http://schemas.openxmlformats.org/officeDocument/2006/relationships/image" Target="../media/image11.png"/><Relationship Id="rId15" Type="http://schemas.openxmlformats.org/officeDocument/2006/relationships/oleObject" Target="../embeddings/oleObject12.bin"/><Relationship Id="rId16" Type="http://schemas.openxmlformats.org/officeDocument/2006/relationships/image" Target="../media/image6.wmf"/><Relationship Id="rId17" Type="http://schemas.openxmlformats.org/officeDocument/2006/relationships/image" Target="../media/image12.png"/><Relationship Id="rId18"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oleObject" Target="../embeddings/oleObject9.bin"/><Relationship Id="rId9" Type="http://schemas.openxmlformats.org/officeDocument/2006/relationships/image" Target="../media/image3.wmf"/><Relationship Id="rId10"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5"/>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6"/>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7"/>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7"/>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8"/>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333768390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7268"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2987105662"/>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7269"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1740339869"/>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7270"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5"/>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40263197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7271"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54" name="Rounded Rectangle 53"/>
          <p:cNvSpPr/>
          <p:nvPr/>
        </p:nvSpPr>
        <p:spPr>
          <a:xfrm>
            <a:off x="7239497" y="3962400"/>
            <a:ext cx="12953008" cy="15718536"/>
          </a:xfrm>
          <a:prstGeom prst="roundRect">
            <a:avLst>
              <a:gd name="adj" fmla="val 2853"/>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2" name="Picture 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2189407646"/>
      </p:ext>
    </p:extLst>
  </p:cSld>
  <p:clrMap bg1="lt1" tx1="dk1" bg2="lt2" tx2="dk2" accent1="accent1" accent2="accent2" accent3="accent3" accent4="accent4" accent5="accent5" accent6="accent6" hlink="hlink" folHlink="folHlink"/>
  <p:sldLayoutIdLst>
    <p:sldLayoutId id="2147483817" r:id="rId1"/>
    <p:sldLayoutId id="2147483818" r:id="rId2"/>
  </p:sldLayoutIdLst>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214008100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522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3686549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522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2344550967"/>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522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113941401"/>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522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7242308"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0" name="Rounded Rectangle 49"/>
          <p:cNvSpPr/>
          <p:nvPr/>
        </p:nvSpPr>
        <p:spPr>
          <a:xfrm>
            <a:off x="13908154"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1" name="Rounded Rectangle 50"/>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55" name="Picture 5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3388600629"/>
      </p:ext>
    </p:extLst>
  </p:cSld>
  <p:clrMap bg1="lt1" tx1="dk1" bg2="lt2" tx2="dk2" accent1="accent1" accent2="accent2" accent3="accent3" accent4="accent4" accent5="accent5" accent6="accent6" hlink="hlink" folHlink="folHlink"/>
  <p:sldLayoutIdLst>
    <p:sldLayoutId id="2147483813" r:id="rId1"/>
  </p:sldLayoutIdLst>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3838789985"/>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624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195376788"/>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624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827898972"/>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625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903822826"/>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625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52" name="Rounded Rectangle 51"/>
          <p:cNvSpPr/>
          <p:nvPr/>
        </p:nvSpPr>
        <p:spPr>
          <a:xfrm>
            <a:off x="576461"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3" name="Rounded Rectangle 52"/>
          <p:cNvSpPr/>
          <p:nvPr/>
        </p:nvSpPr>
        <p:spPr>
          <a:xfrm>
            <a:off x="9471565"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4" name="Rounded Rectangle 53"/>
          <p:cNvSpPr/>
          <p:nvPr/>
        </p:nvSpPr>
        <p:spPr>
          <a:xfrm>
            <a:off x="18366669"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pic>
        <p:nvPicPr>
          <p:cNvPr id="55" name="Picture 5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118203387"/>
      </p:ext>
    </p:extLst>
  </p:cSld>
  <p:clrMap bg1="lt1" tx1="dk1" bg2="lt2" tx2="dk2" accent1="accent1" accent2="accent2" accent3="accent3" accent4="accent4" accent5="accent5" accent6="accent6" hlink="hlink" folHlink="folHlink"/>
  <p:sldLayoutIdLst>
    <p:sldLayoutId id="2147483815" r:id="rId1"/>
  </p:sldLayoutIdLst>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34"/>
          <p:cNvSpPr>
            <a:spLocks noGrp="1"/>
          </p:cNvSpPr>
          <p:nvPr>
            <p:ph type="body" sz="quarter" idx="10"/>
          </p:nvPr>
        </p:nvSpPr>
        <p:spPr>
          <a:xfrm>
            <a:off x="565118" y="4493728"/>
            <a:ext cx="6285508" cy="5456368"/>
          </a:xfrm>
        </p:spPr>
        <p:txBody>
          <a:bodyPr/>
          <a:lstStyle/>
          <a:p>
            <a:r>
              <a:rPr lang="en-US" sz="2800" dirty="0" smtClean="0">
                <a:solidFill>
                  <a:srgbClr val="000002"/>
                </a:solidFill>
              </a:rPr>
              <a:t>Communist Hunt is based on the original game of Duck Hunt. The player is sent by Harry Truman to protect his or her country by defeating an army of Joseph Stalin clones. The clones fly across the screen, and several clones may be on the screen at once. Once the player kills a certain amount of clones, the game ends. The total duration of the game, as well as the player’s accuracy, are then displayed.</a:t>
            </a:r>
            <a:endParaRPr lang="en-US" sz="2800" dirty="0">
              <a:solidFill>
                <a:srgbClr val="000002"/>
              </a:solidFill>
            </a:endParaRPr>
          </a:p>
        </p:txBody>
      </p:sp>
      <p:sp>
        <p:nvSpPr>
          <p:cNvPr id="36" name="Text Placeholder 35"/>
          <p:cNvSpPr>
            <a:spLocks noGrp="1"/>
          </p:cNvSpPr>
          <p:nvPr>
            <p:ph type="body" sz="quarter" idx="11"/>
          </p:nvPr>
        </p:nvSpPr>
        <p:spPr>
          <a:xfrm>
            <a:off x="576464" y="3893158"/>
            <a:ext cx="6280547" cy="606730"/>
          </a:xfrm>
        </p:spPr>
        <p:txBody>
          <a:bodyPr/>
          <a:lstStyle/>
          <a:p>
            <a:r>
              <a:rPr lang="en-US" sz="3200" dirty="0" smtClean="0">
                <a:solidFill>
                  <a:srgbClr val="000002"/>
                </a:solidFill>
              </a:rPr>
              <a:t>Game Description</a:t>
            </a:r>
            <a:endParaRPr lang="en-US" sz="3200" dirty="0">
              <a:solidFill>
                <a:srgbClr val="000002"/>
              </a:solidFill>
            </a:endParaRPr>
          </a:p>
        </p:txBody>
      </p:sp>
      <p:sp>
        <p:nvSpPr>
          <p:cNvPr id="37" name="Text Placeholder 36"/>
          <p:cNvSpPr>
            <a:spLocks noGrp="1"/>
          </p:cNvSpPr>
          <p:nvPr>
            <p:ph type="body" sz="quarter" idx="19"/>
          </p:nvPr>
        </p:nvSpPr>
        <p:spPr>
          <a:xfrm>
            <a:off x="533400" y="11049000"/>
            <a:ext cx="6286500" cy="6587446"/>
          </a:xfrm>
        </p:spPr>
        <p:txBody>
          <a:bodyPr/>
          <a:lstStyle/>
          <a:p>
            <a:r>
              <a:rPr lang="en-US" sz="2800" dirty="0" smtClean="0">
                <a:solidFill>
                  <a:srgbClr val="000002"/>
                </a:solidFill>
              </a:rPr>
              <a:t>Our target users include anyone who wants to sit down for a little bit and play a simple, yet engaging game. The game does not last long, but the player must devote considerable focus to the game during that time in order to get a good score. </a:t>
            </a:r>
            <a:endParaRPr lang="en-US" sz="2800" dirty="0">
              <a:solidFill>
                <a:srgbClr val="000002"/>
              </a:solidFill>
            </a:endParaRPr>
          </a:p>
          <a:p>
            <a:r>
              <a:rPr lang="en-US" sz="2800" dirty="0" smtClean="0">
                <a:solidFill>
                  <a:srgbClr val="000002"/>
                </a:solidFill>
              </a:rPr>
              <a:t>In addition, our game is very much geared towards people who love simple shooter games. Communist Hunt is a game you can play casually, but can also be competitive. Players can challenge friends to beat their time or accuracy. </a:t>
            </a:r>
          </a:p>
        </p:txBody>
      </p:sp>
      <p:sp>
        <p:nvSpPr>
          <p:cNvPr id="38" name="Text Placeholder 37"/>
          <p:cNvSpPr>
            <a:spLocks noGrp="1"/>
          </p:cNvSpPr>
          <p:nvPr>
            <p:ph type="body" sz="quarter" idx="20"/>
          </p:nvPr>
        </p:nvSpPr>
        <p:spPr>
          <a:xfrm>
            <a:off x="609600" y="10439400"/>
            <a:ext cx="6281539" cy="606730"/>
          </a:xfrm>
        </p:spPr>
        <p:txBody>
          <a:bodyPr/>
          <a:lstStyle/>
          <a:p>
            <a:r>
              <a:rPr lang="en-US" sz="3200" dirty="0" smtClean="0">
                <a:solidFill>
                  <a:srgbClr val="000002"/>
                </a:solidFill>
              </a:rPr>
              <a:t>Target Users</a:t>
            </a:r>
            <a:endParaRPr lang="en-US" sz="3200" dirty="0">
              <a:solidFill>
                <a:srgbClr val="000002"/>
              </a:solidFill>
            </a:endParaRPr>
          </a:p>
        </p:txBody>
      </p:sp>
      <p:sp>
        <p:nvSpPr>
          <p:cNvPr id="39" name="Text Placeholder 38"/>
          <p:cNvSpPr>
            <a:spLocks noGrp="1"/>
          </p:cNvSpPr>
          <p:nvPr>
            <p:ph type="body" sz="quarter" idx="21"/>
          </p:nvPr>
        </p:nvSpPr>
        <p:spPr>
          <a:xfrm>
            <a:off x="7241977" y="4488877"/>
            <a:ext cx="6474023" cy="6749030"/>
          </a:xfrm>
        </p:spPr>
        <p:txBody>
          <a:bodyPr/>
          <a:lstStyle/>
          <a:p>
            <a:r>
              <a:rPr lang="en-US" sz="2800" dirty="0" smtClean="0">
                <a:solidFill>
                  <a:srgbClr val="000002"/>
                </a:solidFill>
              </a:rPr>
              <a:t>Our game contains three classes. </a:t>
            </a:r>
            <a:r>
              <a:rPr lang="en-US" sz="2800" dirty="0" err="1" smtClean="0">
                <a:solidFill>
                  <a:srgbClr val="000002"/>
                </a:solidFill>
              </a:rPr>
              <a:t>Background.java</a:t>
            </a:r>
            <a:r>
              <a:rPr lang="en-US" sz="2800" dirty="0" smtClean="0">
                <a:solidFill>
                  <a:srgbClr val="000002"/>
                </a:solidFill>
              </a:rPr>
              <a:t> is our client class that creates a new game as well as the </a:t>
            </a:r>
            <a:r>
              <a:rPr lang="en-US" sz="2800" dirty="0" err="1" smtClean="0">
                <a:solidFill>
                  <a:srgbClr val="000002"/>
                </a:solidFill>
              </a:rPr>
              <a:t>JFrame</a:t>
            </a:r>
            <a:r>
              <a:rPr lang="en-US" sz="2800" dirty="0" smtClean="0">
                <a:solidFill>
                  <a:srgbClr val="000002"/>
                </a:solidFill>
              </a:rPr>
              <a:t> for the game. </a:t>
            </a:r>
            <a:r>
              <a:rPr lang="en-US" sz="2800" dirty="0" err="1" smtClean="0">
                <a:solidFill>
                  <a:srgbClr val="000002"/>
                </a:solidFill>
              </a:rPr>
              <a:t>Game.java</a:t>
            </a:r>
            <a:r>
              <a:rPr lang="en-US" sz="2800" dirty="0" smtClean="0">
                <a:solidFill>
                  <a:srgbClr val="000002"/>
                </a:solidFill>
              </a:rPr>
              <a:t> is the class that does most of the work. This class deals with the spawning of the Stalin clones, the AI movements of the clones, and the hit detection when the mouse is clicked. Lastly, the </a:t>
            </a:r>
            <a:r>
              <a:rPr lang="en-US" sz="2800" dirty="0" err="1" smtClean="0">
                <a:solidFill>
                  <a:srgbClr val="000002"/>
                </a:solidFill>
              </a:rPr>
              <a:t>Stalin.java</a:t>
            </a:r>
            <a:r>
              <a:rPr lang="en-US" sz="2800" dirty="0" smtClean="0">
                <a:solidFill>
                  <a:srgbClr val="000002"/>
                </a:solidFill>
              </a:rPr>
              <a:t> class constructs the individual Stalin objects. Aside from these three classes, our game extends/implements the following classes: </a:t>
            </a:r>
            <a:r>
              <a:rPr lang="en-US" sz="2800" dirty="0" err="1" smtClean="0">
                <a:solidFill>
                  <a:srgbClr val="000002"/>
                </a:solidFill>
              </a:rPr>
              <a:t>JPanel</a:t>
            </a:r>
            <a:r>
              <a:rPr lang="en-US" sz="2800" dirty="0" smtClean="0">
                <a:solidFill>
                  <a:srgbClr val="000002"/>
                </a:solidFill>
              </a:rPr>
              <a:t>, </a:t>
            </a:r>
            <a:r>
              <a:rPr lang="en-US" sz="2800" dirty="0" err="1" smtClean="0">
                <a:solidFill>
                  <a:srgbClr val="000002"/>
                </a:solidFill>
              </a:rPr>
              <a:t>ActionListener</a:t>
            </a:r>
            <a:r>
              <a:rPr lang="en-US" sz="2800" dirty="0" smtClean="0">
                <a:solidFill>
                  <a:srgbClr val="000002"/>
                </a:solidFill>
              </a:rPr>
              <a:t>, and </a:t>
            </a:r>
            <a:r>
              <a:rPr lang="en-US" sz="2800" dirty="0" err="1" smtClean="0">
                <a:solidFill>
                  <a:srgbClr val="000002"/>
                </a:solidFill>
              </a:rPr>
              <a:t>MouseListener</a:t>
            </a:r>
            <a:r>
              <a:rPr lang="en-US" sz="2800" dirty="0" smtClean="0">
                <a:solidFill>
                  <a:srgbClr val="000002"/>
                </a:solidFill>
              </a:rPr>
              <a:t>.</a:t>
            </a:r>
            <a:endParaRPr lang="en-US" sz="2800" dirty="0">
              <a:solidFill>
                <a:srgbClr val="000002"/>
              </a:solidFill>
            </a:endParaRPr>
          </a:p>
        </p:txBody>
      </p:sp>
      <p:sp>
        <p:nvSpPr>
          <p:cNvPr id="40" name="Text Placeholder 39"/>
          <p:cNvSpPr>
            <a:spLocks noGrp="1"/>
          </p:cNvSpPr>
          <p:nvPr>
            <p:ph type="body" sz="quarter" idx="22"/>
          </p:nvPr>
        </p:nvSpPr>
        <p:spPr>
          <a:xfrm>
            <a:off x="7241978" y="3893158"/>
            <a:ext cx="12950031" cy="606730"/>
          </a:xfrm>
        </p:spPr>
        <p:txBody>
          <a:bodyPr/>
          <a:lstStyle/>
          <a:p>
            <a:r>
              <a:rPr lang="en-US" sz="3200" dirty="0" smtClean="0">
                <a:solidFill>
                  <a:srgbClr val="000002"/>
                </a:solidFill>
              </a:rPr>
              <a:t>Code Structure and Data Structure</a:t>
            </a:r>
            <a:endParaRPr lang="en-US" sz="3200" dirty="0">
              <a:solidFill>
                <a:srgbClr val="000002"/>
              </a:solidFill>
            </a:endParaRPr>
          </a:p>
        </p:txBody>
      </p:sp>
      <p:sp>
        <p:nvSpPr>
          <p:cNvPr id="41" name="Text Placeholder 40"/>
          <p:cNvSpPr>
            <a:spLocks noGrp="1"/>
          </p:cNvSpPr>
          <p:nvPr>
            <p:ph type="body" sz="quarter" idx="23"/>
          </p:nvPr>
        </p:nvSpPr>
        <p:spPr>
          <a:xfrm>
            <a:off x="7241978" y="13381219"/>
            <a:ext cx="12950031" cy="6318142"/>
          </a:xfrm>
        </p:spPr>
        <p:txBody>
          <a:bodyPr/>
          <a:lstStyle/>
          <a:p>
            <a:r>
              <a:rPr lang="en-US" sz="2800" dirty="0" smtClean="0">
                <a:solidFill>
                  <a:srgbClr val="000002"/>
                </a:solidFill>
              </a:rPr>
              <a:t>Once we decided to create this game, th</a:t>
            </a:r>
            <a:r>
              <a:rPr lang="en-US" sz="2800" dirty="0" smtClean="0">
                <a:solidFill>
                  <a:srgbClr val="000002"/>
                </a:solidFill>
              </a:rPr>
              <a:t>e first thing we did was go through a tutorial of how to make the game “Pong” because the basic principles of both games are similar. After that, we made our code structure plan and began to write the game code, with the simpler parts coming first. One area we struggled with at first was using basic graphics. We resorted to the textbook and test code a lot, which slowed our game development. When we reached our first evaluation, we had been working on six classes, and we thought we were close to finishing the rough state of the game. However, we realized that we had too many classes, which made it difficult and confusing to connect all of the pieces. Eventually, we decided that we only needed to have three classes. We ended up removing the class we spent the most time on, and simply implemented an interface to solve the problem. After we completed the very basic state of the game, we started to work on adding simple features to improve it, such as a score counter and a game menu.</a:t>
            </a:r>
            <a:endParaRPr lang="en-US" sz="2800" dirty="0">
              <a:solidFill>
                <a:srgbClr val="000002"/>
              </a:solidFill>
            </a:endParaRPr>
          </a:p>
        </p:txBody>
      </p:sp>
      <p:sp>
        <p:nvSpPr>
          <p:cNvPr id="42" name="Text Placeholder 41"/>
          <p:cNvSpPr>
            <a:spLocks noGrp="1"/>
          </p:cNvSpPr>
          <p:nvPr>
            <p:ph type="body" sz="quarter" idx="24"/>
          </p:nvPr>
        </p:nvSpPr>
        <p:spPr>
          <a:xfrm>
            <a:off x="7241976" y="12806051"/>
            <a:ext cx="12950031" cy="606730"/>
          </a:xfrm>
        </p:spPr>
        <p:txBody>
          <a:bodyPr/>
          <a:lstStyle/>
          <a:p>
            <a:r>
              <a:rPr lang="en-US" sz="3200" dirty="0" smtClean="0">
                <a:solidFill>
                  <a:srgbClr val="000002"/>
                </a:solidFill>
              </a:rPr>
              <a:t>Work Process</a:t>
            </a:r>
            <a:endParaRPr lang="en-US" sz="3200" dirty="0">
              <a:solidFill>
                <a:srgbClr val="000002"/>
              </a:solidFill>
            </a:endParaRPr>
          </a:p>
        </p:txBody>
      </p:sp>
      <p:sp>
        <p:nvSpPr>
          <p:cNvPr id="43" name="Text Placeholder 42"/>
          <p:cNvSpPr>
            <a:spLocks noGrp="1"/>
          </p:cNvSpPr>
          <p:nvPr>
            <p:ph type="body" sz="quarter" idx="25"/>
          </p:nvPr>
        </p:nvSpPr>
        <p:spPr>
          <a:xfrm>
            <a:off x="20565960" y="3893158"/>
            <a:ext cx="6279386" cy="606730"/>
          </a:xfrm>
        </p:spPr>
        <p:txBody>
          <a:bodyPr/>
          <a:lstStyle/>
          <a:p>
            <a:r>
              <a:rPr lang="en-US" sz="3200" dirty="0" smtClean="0">
                <a:solidFill>
                  <a:srgbClr val="000002"/>
                </a:solidFill>
              </a:rPr>
              <a:t>Challenges</a:t>
            </a:r>
            <a:endParaRPr lang="en-US" sz="3200" dirty="0">
              <a:solidFill>
                <a:srgbClr val="000002"/>
              </a:solidFill>
            </a:endParaRPr>
          </a:p>
        </p:txBody>
      </p:sp>
      <p:sp>
        <p:nvSpPr>
          <p:cNvPr id="44" name="Text Placeholder 43"/>
          <p:cNvSpPr>
            <a:spLocks noGrp="1"/>
          </p:cNvSpPr>
          <p:nvPr>
            <p:ph type="body" sz="quarter" idx="26"/>
          </p:nvPr>
        </p:nvSpPr>
        <p:spPr>
          <a:xfrm>
            <a:off x="20565960" y="4493728"/>
            <a:ext cx="6279386" cy="3732819"/>
          </a:xfrm>
        </p:spPr>
        <p:txBody>
          <a:bodyPr/>
          <a:lstStyle/>
          <a:p>
            <a:r>
              <a:rPr lang="en-US" sz="2800" dirty="0" smtClean="0">
                <a:solidFill>
                  <a:srgbClr val="000002"/>
                </a:solidFill>
              </a:rPr>
              <a:t>One of the big challenges we had was deciding how to structure our code. At first, we tried to use too many classes, and had a hard time using them all in conjunction with each other. We also spent a lot of time dealing with the AI movements of the Stalin clones.</a:t>
            </a:r>
            <a:endParaRPr lang="en-US" sz="2800" dirty="0">
              <a:solidFill>
                <a:srgbClr val="000002"/>
              </a:solidFill>
            </a:endParaRPr>
          </a:p>
        </p:txBody>
      </p:sp>
      <p:sp>
        <p:nvSpPr>
          <p:cNvPr id="45" name="Text Placeholder 44"/>
          <p:cNvSpPr>
            <a:spLocks noGrp="1"/>
          </p:cNvSpPr>
          <p:nvPr>
            <p:ph type="body" sz="quarter" idx="27"/>
          </p:nvPr>
        </p:nvSpPr>
        <p:spPr>
          <a:xfrm>
            <a:off x="20565960" y="8649267"/>
            <a:ext cx="6279386" cy="606730"/>
          </a:xfrm>
        </p:spPr>
        <p:txBody>
          <a:bodyPr/>
          <a:lstStyle/>
          <a:p>
            <a:r>
              <a:rPr lang="en-US" sz="3200" dirty="0" smtClean="0">
                <a:solidFill>
                  <a:srgbClr val="000002"/>
                </a:solidFill>
              </a:rPr>
              <a:t>What’s Next?</a:t>
            </a:r>
            <a:endParaRPr lang="en-US" sz="3200" dirty="0">
              <a:solidFill>
                <a:srgbClr val="000002"/>
              </a:solidFill>
            </a:endParaRPr>
          </a:p>
        </p:txBody>
      </p:sp>
      <p:sp>
        <p:nvSpPr>
          <p:cNvPr id="46" name="Text Placeholder 45"/>
          <p:cNvSpPr>
            <a:spLocks noGrp="1"/>
          </p:cNvSpPr>
          <p:nvPr>
            <p:ph type="body" sz="quarter" idx="28"/>
          </p:nvPr>
        </p:nvSpPr>
        <p:spPr>
          <a:xfrm>
            <a:off x="20565961" y="9173635"/>
            <a:ext cx="6282531" cy="5887255"/>
          </a:xfrm>
        </p:spPr>
        <p:txBody>
          <a:bodyPr/>
          <a:lstStyle/>
          <a:p>
            <a:r>
              <a:rPr lang="en-US" sz="2800" dirty="0" smtClean="0">
                <a:solidFill>
                  <a:srgbClr val="000002"/>
                </a:solidFill>
              </a:rPr>
              <a:t>We feel there are certain aspects of the game that can be improved over time. Some ideas we had included: having the ability to choose between different characters, quality sound effects, and adding different modes to our game. These are some of the things we can work on in the future if we choose to continue this project. We have learned a lot from creating this game, and we can use these skills to create different games as well.</a:t>
            </a:r>
            <a:endParaRPr lang="en-US" sz="2800" dirty="0">
              <a:solidFill>
                <a:srgbClr val="000002"/>
              </a:solidFill>
            </a:endParaRPr>
          </a:p>
        </p:txBody>
      </p:sp>
      <p:sp>
        <p:nvSpPr>
          <p:cNvPr id="47" name="Text Placeholder 46"/>
          <p:cNvSpPr>
            <a:spLocks noGrp="1"/>
          </p:cNvSpPr>
          <p:nvPr>
            <p:ph type="body" sz="quarter" idx="29"/>
          </p:nvPr>
        </p:nvSpPr>
        <p:spPr>
          <a:xfrm>
            <a:off x="20565960" y="15614186"/>
            <a:ext cx="6279386" cy="606730"/>
          </a:xfrm>
        </p:spPr>
        <p:txBody>
          <a:bodyPr/>
          <a:lstStyle/>
          <a:p>
            <a:r>
              <a:rPr lang="en-US" sz="3200" dirty="0" smtClean="0">
                <a:solidFill>
                  <a:srgbClr val="000002"/>
                </a:solidFill>
              </a:rPr>
              <a:t>Project Tagline</a:t>
            </a:r>
            <a:endParaRPr lang="en-US" sz="3200" dirty="0">
              <a:solidFill>
                <a:srgbClr val="000002"/>
              </a:solidFill>
            </a:endParaRPr>
          </a:p>
        </p:txBody>
      </p:sp>
      <p:sp>
        <p:nvSpPr>
          <p:cNvPr id="48" name="Text Placeholder 47"/>
          <p:cNvSpPr>
            <a:spLocks noGrp="1"/>
          </p:cNvSpPr>
          <p:nvPr>
            <p:ph type="body" sz="quarter" idx="30"/>
          </p:nvPr>
        </p:nvSpPr>
        <p:spPr/>
        <p:txBody>
          <a:bodyPr/>
          <a:lstStyle/>
          <a:p>
            <a:endParaRPr lang="en-US" dirty="0"/>
          </a:p>
        </p:txBody>
      </p:sp>
      <p:sp>
        <p:nvSpPr>
          <p:cNvPr id="49" name="Text Placeholder 48"/>
          <p:cNvSpPr>
            <a:spLocks noGrp="1"/>
          </p:cNvSpPr>
          <p:nvPr>
            <p:ph type="body" sz="quarter" idx="31"/>
          </p:nvPr>
        </p:nvSpPr>
        <p:spPr/>
        <p:txBody>
          <a:bodyPr/>
          <a:lstStyle/>
          <a:p>
            <a:r>
              <a:rPr lang="en-US" b="1" dirty="0" smtClean="0">
                <a:solidFill>
                  <a:srgbClr val="000002"/>
                </a:solidFill>
              </a:rPr>
              <a:t>Communist Hunt</a:t>
            </a:r>
            <a:endParaRPr lang="en-US" b="1" dirty="0">
              <a:solidFill>
                <a:srgbClr val="000002"/>
              </a:solidFill>
            </a:endParaRPr>
          </a:p>
        </p:txBody>
      </p:sp>
      <p:sp>
        <p:nvSpPr>
          <p:cNvPr id="50" name="Text Placeholder 49"/>
          <p:cNvSpPr>
            <a:spLocks noGrp="1"/>
          </p:cNvSpPr>
          <p:nvPr>
            <p:ph type="body" sz="quarter" idx="32"/>
          </p:nvPr>
        </p:nvSpPr>
        <p:spPr/>
        <p:txBody>
          <a:bodyPr/>
          <a:lstStyle/>
          <a:p>
            <a:r>
              <a:rPr lang="en-US" dirty="0" smtClean="0">
                <a:solidFill>
                  <a:srgbClr val="000002"/>
                </a:solidFill>
              </a:rPr>
              <a:t>Cooper Chia, Griffin Craft, Noah Weiss</a:t>
            </a:r>
            <a:endParaRPr lang="en-US" dirty="0">
              <a:solidFill>
                <a:srgbClr val="000002"/>
              </a:solidFill>
            </a:endParaRPr>
          </a:p>
        </p:txBody>
      </p:sp>
      <p:sp>
        <p:nvSpPr>
          <p:cNvPr id="51" name="Text Placeholder 50"/>
          <p:cNvSpPr>
            <a:spLocks noGrp="1"/>
          </p:cNvSpPr>
          <p:nvPr>
            <p:ph type="body" sz="quarter" idx="33"/>
          </p:nvPr>
        </p:nvSpPr>
        <p:spPr/>
        <p:txBody>
          <a:bodyPr/>
          <a:lstStyle/>
          <a:p>
            <a:r>
              <a:rPr lang="en-US" dirty="0" smtClean="0">
                <a:solidFill>
                  <a:srgbClr val="000002"/>
                </a:solidFill>
              </a:rPr>
              <a:t>Computer Science, Roosevelt High School, Seattle, WA</a:t>
            </a:r>
            <a:endParaRPr lang="en-US" dirty="0">
              <a:solidFill>
                <a:srgbClr val="000002"/>
              </a:solidFill>
            </a:endParaRPr>
          </a:p>
        </p:txBody>
      </p:sp>
      <p:graphicFrame>
        <p:nvGraphicFramePr>
          <p:cNvPr id="2" name="Diagram 1"/>
          <p:cNvGraphicFramePr/>
          <p:nvPr>
            <p:extLst>
              <p:ext uri="{D42A27DB-BD31-4B8C-83A1-F6EECF244321}">
                <p14:modId xmlns:p14="http://schemas.microsoft.com/office/powerpoint/2010/main" val="3364570182"/>
              </p:ext>
            </p:extLst>
          </p:nvPr>
        </p:nvGraphicFramePr>
        <p:xfrm>
          <a:off x="14020800" y="4953000"/>
          <a:ext cx="5410200" cy="754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p:cNvCxnSpPr/>
          <p:nvPr/>
        </p:nvCxnSpPr>
        <p:spPr>
          <a:xfrm flipV="1">
            <a:off x="18440400" y="8305800"/>
            <a:ext cx="0" cy="1905000"/>
          </a:xfrm>
          <a:prstGeom prst="straightConnector1">
            <a:avLst/>
          </a:prstGeom>
          <a:ln>
            <a:solidFill>
              <a:srgbClr val="000002"/>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14782800" y="7315200"/>
            <a:ext cx="1219200" cy="609600"/>
          </a:xfrm>
          <a:prstGeom prst="straightConnector1">
            <a:avLst/>
          </a:prstGeom>
          <a:ln>
            <a:solidFill>
              <a:srgbClr val="000002"/>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17297400" y="6096000"/>
            <a:ext cx="0" cy="685800"/>
          </a:xfrm>
          <a:prstGeom prst="straightConnector1">
            <a:avLst/>
          </a:prstGeom>
          <a:ln>
            <a:solidFill>
              <a:srgbClr val="00000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17428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PosterPresentation-RooseveltAPCS-AY201314">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txDef>
      <a:spPr/>
      <a:bodyPr lIns="56594" tIns="28298" rIns="56594" bIns="28298" anchor="t" anchorCtr="1">
        <a:normAutofit fontScale="92500" lnSpcReduction="10000"/>
      </a:bodyPr>
      <a:lstStyle>
        <a:defPPr defTabSz="914400">
          <a:defRPr dirty="0" smtClean="0">
            <a:solidFill>
              <a:schemeClr val="tx2"/>
            </a:solidFill>
          </a:defRPr>
        </a:defPPr>
      </a:lstStyle>
    </a:txDef>
  </a:objectDefaults>
  <a:extraClrSchemeLst/>
</a:theme>
</file>

<file path=ppt/theme/theme2.xml><?xml version="1.0" encoding="utf-8"?>
<a:theme xmlns:a="http://schemas.openxmlformats.org/drawingml/2006/main" name="22x30 Four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2x30 Three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PosterPresentation-RooseveltAPCS-AY201314</Template>
  <TotalTime>156</TotalTime>
  <Words>679</Words>
  <Application>Microsoft Macintosh PowerPoint</Application>
  <PresentationFormat>Custom</PresentationFormat>
  <Paragraphs>22</Paragraphs>
  <Slides>1</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PosterPresentation-RooseveltAPCS-AY201314</vt:lpstr>
      <vt:lpstr>22x30 Four Column</vt:lpstr>
      <vt:lpstr>22x30 Three Column</vt:lpstr>
      <vt:lpstr>Image</vt:lpstr>
      <vt:lpstr>PowerPoint Presentation</vt:lpstr>
    </vt:vector>
  </TitlesOfParts>
  <Company>Seattle Public Schools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 2018 10 Chia, Cooper R 08109531</dc:creator>
  <cp:lastModifiedBy>Villa Academy</cp:lastModifiedBy>
  <cp:revision>22</cp:revision>
  <dcterms:created xsi:type="dcterms:W3CDTF">2016-05-31T19:41:19Z</dcterms:created>
  <dcterms:modified xsi:type="dcterms:W3CDTF">2016-06-05T19:40:26Z</dcterms:modified>
</cp:coreProperties>
</file>