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70" r:id="rId6"/>
    <p:sldId id="259" r:id="rId7"/>
    <p:sldId id="260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12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111-D72D-0945-34BA-39F7E952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8B00-C8EC-C6ED-EE1C-79B6022A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D1BE-D0A5-2E7C-4925-76B2740E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3EB7-C682-7865-84AC-61CAB797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F017-CE24-5CD9-6CED-82404BB9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6ACD-4B34-FB7D-FF7D-6AA3B5C3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7409-AA6A-AA8E-4991-A0BAF8DD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C685-99A9-74CA-7A02-D8A1FC5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43AC-E30E-9E1E-AA10-C9382056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B9FBA-57B8-CBD8-0CEA-CF06376F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1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0EB1A-0F3E-292D-A5F4-135E25F9D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3881-3EF7-167D-0832-24B8B165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F7D9-C656-FF02-7A56-BD19302A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0D25-1FA7-9D71-7D82-B29B82F3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99F7-F5E9-8557-6D87-B75C8DC7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03FB-A646-D7BA-54AD-A5866180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C0E5-A3DF-E992-451A-7B2CC1DD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AAF9-6788-B72E-66DC-49178416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65F0-9259-DB95-EF06-B7E0297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3C44-3331-54F1-DF3F-8B19CCC2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1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2E81-7E9D-7437-D244-12669FD6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96970-12D1-5C5F-33A2-F284DFE5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3D7A-0C33-8A8C-F48F-29CC3620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BD8F-8FDF-A998-202E-3EFC80DC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6D37-2F52-55D5-33DA-D170138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2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A2A0-48F2-1181-D861-78CEE15E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AD58-AED1-D7F7-9844-43DB62964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AB71-7E15-7AA2-63F7-C182CFE9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0587-B6DF-43CE-CA82-6905613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7B06-6465-6D50-15EA-CA666AAC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B19B-B6BF-BD9D-DEB6-D1F5EE34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1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2CB3-E52B-24AB-3CEB-0BA60E0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BCB8-33B4-F2A7-0CE5-9F1FA964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194EF-0F2C-2BCC-52B0-41DDD4B5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18B66-E3A9-2412-5E07-3ED2F100D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359DB-AC58-7CB3-B6D9-BD57D40CC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A7446-7966-205D-9A50-35B7AE9F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AB737-D1E7-E482-4B4A-88BB5813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BCFF-255D-4B56-29B4-38B61029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B2DD-D79E-7051-5DAA-C2B4C99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32AEB-869D-4F92-3BA5-012BEB06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41621-0198-3A1A-5B99-A8D59A19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67656-3460-2805-27B1-4F80537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0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243FA-33BB-BEC8-50BC-5CB14816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E2B19-54CA-5336-1EBA-D739A4CD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AF307-964B-FB2D-5FE0-BF2A42C6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7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A41-401F-987A-A01C-8A7C8D76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79BD-F66D-A6C7-B47C-2CB6DCAD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4576C-9B41-D3A0-FBB8-2331B27B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73963-1886-3137-7AB1-3CAA657B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0F3FA-3BD4-B30E-58CD-C973D76E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C3A7D-9A07-C653-9754-394085C2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1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5CF3-F727-0816-F706-4C52041C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DFCA4-D728-5C64-C6C6-E88E41541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D66F3-17B0-983C-CDBF-334D217F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031D-34D7-D48D-5651-A449B9ED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90C98-A91E-762C-7933-5E8DA806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BBBC-8CBF-31F9-1469-63784A26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5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5CB8A-6242-89A4-83A0-E861EA8A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52A5-2FA0-6D67-6462-26FF0345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27C-D3D2-762D-BFCE-DA75163F1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2F83-6A5E-4614-92C4-C2704D312880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DBA3-6C4B-B63B-AD05-59355A5C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3490-2A62-66AC-57AD-EF33CFBA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EE25-80C4-4A64-901C-E50B1FE2B6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6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BCD9-C335-D664-53B9-C23A2B902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FC29-39B7-72AD-29ED-5176A9B79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 React</a:t>
            </a:r>
          </a:p>
        </p:txBody>
      </p:sp>
    </p:spTree>
    <p:extLst>
      <p:ext uri="{BB962C8B-B14F-4D97-AF65-F5344CB8AC3E}">
        <p14:creationId xmlns:p14="http://schemas.microsoft.com/office/powerpoint/2010/main" val="12314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C0C-4494-16F7-8440-D9681D46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2E20-A4D4-F791-340A-9564C41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GB" dirty="0" err="1"/>
              <a:t>MyFunComponent.jsx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React from ‘react’;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MyFunComponent</a:t>
            </a:r>
            <a:r>
              <a:rPr lang="en-GB" dirty="0"/>
              <a:t> = () =&gt; {</a:t>
            </a:r>
          </a:p>
          <a:p>
            <a:pPr marL="0" indent="0">
              <a:buNone/>
            </a:pPr>
            <a:r>
              <a:rPr lang="en-GB" dirty="0"/>
              <a:t>	return &lt;div&gt;&lt;/div&gt;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export default </a:t>
            </a:r>
            <a:r>
              <a:rPr lang="en-GB" dirty="0" err="1"/>
              <a:t>MyFunComponent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19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E9BA-5048-32ED-67EF-ECDE51EF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F6AF-D68E-A409-D400-4FF95426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//index.js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Import react from ‘react’;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createRoot</a:t>
            </a:r>
            <a:r>
              <a:rPr lang="en-GB" dirty="0"/>
              <a:t> from ‘react-</a:t>
            </a:r>
            <a:r>
              <a:rPr lang="en-GB" dirty="0" err="1"/>
              <a:t>dom</a:t>
            </a:r>
            <a:r>
              <a:rPr lang="en-GB" dirty="0"/>
              <a:t>/client’;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MyFunComponent</a:t>
            </a:r>
            <a:r>
              <a:rPr lang="en-GB" dirty="0"/>
              <a:t> from ‘</a:t>
            </a:r>
            <a:r>
              <a:rPr lang="en-GB" dirty="0" err="1"/>
              <a:t>MyFunComponent</a:t>
            </a:r>
            <a:r>
              <a:rPr lang="en-GB" dirty="0"/>
              <a:t>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container = </a:t>
            </a:r>
            <a:r>
              <a:rPr lang="en-GB" dirty="0" err="1"/>
              <a:t>document.getElementById</a:t>
            </a:r>
            <a:r>
              <a:rPr lang="en-GB" dirty="0"/>
              <a:t>(“</a:t>
            </a:r>
            <a:r>
              <a:rPr lang="en-GB" dirty="0" err="1"/>
              <a:t>appRoot</a:t>
            </a:r>
            <a:r>
              <a:rPr lang="en-GB" dirty="0"/>
              <a:t>”)</a:t>
            </a:r>
          </a:p>
          <a:p>
            <a:pPr marL="0" indent="0">
              <a:buNone/>
            </a:pPr>
            <a:r>
              <a:rPr lang="en-GB" dirty="0"/>
              <a:t>Let root = </a:t>
            </a:r>
            <a:r>
              <a:rPr lang="en-GB" dirty="0" err="1"/>
              <a:t>createRoot</a:t>
            </a:r>
            <a:r>
              <a:rPr lang="en-GB" dirty="0"/>
              <a:t>(container)</a:t>
            </a:r>
          </a:p>
          <a:p>
            <a:pPr marL="0" indent="0">
              <a:buNone/>
            </a:pPr>
            <a:r>
              <a:rPr lang="en-GB" dirty="0" err="1"/>
              <a:t>root.render</a:t>
            </a:r>
            <a:r>
              <a:rPr lang="en-GB" dirty="0"/>
              <a:t>(&lt;</a:t>
            </a:r>
            <a:r>
              <a:rPr lang="en-GB" dirty="0" err="1"/>
              <a:t>MyFunComponent</a:t>
            </a:r>
            <a:r>
              <a:rPr lang="en-GB" dirty="0"/>
              <a:t>/&gt;)</a:t>
            </a:r>
          </a:p>
        </p:txBody>
      </p:sp>
    </p:spTree>
    <p:extLst>
      <p:ext uri="{BB962C8B-B14F-4D97-AF65-F5344CB8AC3E}">
        <p14:creationId xmlns:p14="http://schemas.microsoft.com/office/powerpoint/2010/main" val="88369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CB77-3A2D-2554-FC16-1A888CA8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doesn’t seem very great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CAD2-82D2-4552-98DB-A3C65A91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introduce key feature #2:</a:t>
            </a:r>
          </a:p>
          <a:p>
            <a:r>
              <a:rPr lang="en-GB" dirty="0"/>
              <a:t>State</a:t>
            </a:r>
          </a:p>
          <a:p>
            <a:r>
              <a:rPr lang="en-GB" dirty="0"/>
              <a:t>Interactive apps have state;</a:t>
            </a:r>
          </a:p>
          <a:p>
            <a:r>
              <a:rPr lang="en-GB" dirty="0"/>
              <a:t>React has a special way of managing state, using a hook.</a:t>
            </a:r>
          </a:p>
        </p:txBody>
      </p:sp>
    </p:spTree>
    <p:extLst>
      <p:ext uri="{BB962C8B-B14F-4D97-AF65-F5344CB8AC3E}">
        <p14:creationId xmlns:p14="http://schemas.microsoft.com/office/powerpoint/2010/main" val="62526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D172-956A-0693-CA2F-FC8F5903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Wait, a what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54B9-3E35-FA73-4591-798B7783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react hook is a special function that is used in achieving some particular effect.</a:t>
            </a:r>
          </a:p>
          <a:p>
            <a:r>
              <a:rPr lang="en-GB" dirty="0"/>
              <a:t>There are many built in hooks. You can extend their functionality by writing your own</a:t>
            </a:r>
          </a:p>
          <a:p>
            <a:endParaRPr lang="en-GB" dirty="0"/>
          </a:p>
          <a:p>
            <a:r>
              <a:rPr lang="en-GB" dirty="0"/>
              <a:t>But first, an example on 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36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C0C-4494-16F7-8440-D9681D46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counter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2E20-A4D4-F791-340A-9564C41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GB" dirty="0" err="1"/>
              <a:t>MyFunCounter.jsx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React, { </a:t>
            </a:r>
            <a:r>
              <a:rPr lang="en-GB" dirty="0" err="1"/>
              <a:t>useState</a:t>
            </a:r>
            <a:r>
              <a:rPr lang="en-GB" dirty="0"/>
              <a:t> } from ‘react’;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MyFunCounter</a:t>
            </a:r>
            <a:r>
              <a:rPr lang="en-GB" dirty="0"/>
              <a:t> = () =&gt; {</a:t>
            </a:r>
          </a:p>
          <a:p>
            <a:pPr marL="0" indent="0">
              <a:buNone/>
            </a:pPr>
            <a:r>
              <a:rPr lang="en-GB" dirty="0"/>
              <a:t>	let [count, </a:t>
            </a:r>
            <a:r>
              <a:rPr lang="en-GB" dirty="0" err="1"/>
              <a:t>setCount</a:t>
            </a:r>
            <a:r>
              <a:rPr lang="en-GB" dirty="0"/>
              <a:t>] = </a:t>
            </a:r>
            <a:r>
              <a:rPr lang="en-GB" dirty="0" err="1"/>
              <a:t>useState</a:t>
            </a:r>
            <a:r>
              <a:rPr lang="en-GB" dirty="0"/>
              <a:t>(0)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return (&lt;&gt;</a:t>
            </a:r>
          </a:p>
          <a:p>
            <a:pPr marL="0" indent="0">
              <a:buNone/>
            </a:pPr>
            <a:r>
              <a:rPr lang="en-GB" dirty="0"/>
              <a:t>		&lt;button onclick={()=&gt;</a:t>
            </a:r>
            <a:r>
              <a:rPr lang="en-GB" dirty="0" err="1"/>
              <a:t>setCount</a:t>
            </a:r>
            <a:r>
              <a:rPr lang="en-GB" dirty="0"/>
              <a:t>(count-1)}&gt;-&lt;/button&gt;</a:t>
            </a:r>
          </a:p>
          <a:p>
            <a:pPr marL="0" indent="0">
              <a:buNone/>
            </a:pPr>
            <a:r>
              <a:rPr lang="en-GB" dirty="0"/>
              <a:t>		&lt;p&gt;{count}&lt;/p&gt;</a:t>
            </a:r>
          </a:p>
          <a:p>
            <a:pPr marL="0" indent="0">
              <a:buNone/>
            </a:pPr>
            <a:r>
              <a:rPr lang="en-GB" dirty="0"/>
              <a:t>		&lt;button onclick={()=&gt;</a:t>
            </a:r>
            <a:r>
              <a:rPr lang="en-GB" dirty="0" err="1"/>
              <a:t>setCount</a:t>
            </a:r>
            <a:r>
              <a:rPr lang="en-GB" dirty="0"/>
              <a:t>(count+1)}&gt;+&lt;/button&gt;</a:t>
            </a:r>
          </a:p>
          <a:p>
            <a:pPr marL="0" indent="0">
              <a:buNone/>
            </a:pPr>
            <a:r>
              <a:rPr lang="en-GB" dirty="0"/>
              <a:t>	&lt;/&gt;)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export default </a:t>
            </a:r>
            <a:r>
              <a:rPr lang="en-GB" dirty="0" err="1"/>
              <a:t>MyFunCounter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71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2A13-61E7-3A5A-CA71-18EC348A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do you prefer?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19B33-D45B-7CA5-5803-CCE744D2B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220"/>
            <a:ext cx="10515600" cy="4190147"/>
          </a:xfrm>
        </p:spPr>
      </p:pic>
    </p:spTree>
    <p:extLst>
      <p:ext uri="{BB962C8B-B14F-4D97-AF65-F5344CB8AC3E}">
        <p14:creationId xmlns:p14="http://schemas.microsoft.com/office/powerpoint/2010/main" val="244747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3EFD-141B-8CA8-6FCF-5B3BDFF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3F4F-B144-8AB9-38BB-A8D1AA48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hooks docs: (https://reactjs.org/docs/hooks-reference.html)</a:t>
            </a:r>
          </a:p>
        </p:txBody>
      </p:sp>
    </p:spTree>
    <p:extLst>
      <p:ext uri="{BB962C8B-B14F-4D97-AF65-F5344CB8AC3E}">
        <p14:creationId xmlns:p14="http://schemas.microsoft.com/office/powerpoint/2010/main" val="6201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C53E-BE52-043D-04C2-9C29E2E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987E-1770-7E91-646A-FC504022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install node (nodejs.org)</a:t>
            </a:r>
          </a:p>
          <a:p>
            <a:r>
              <a:rPr lang="en-GB" dirty="0"/>
              <a:t>Please clone this project:</a:t>
            </a:r>
          </a:p>
          <a:p>
            <a:pPr lvl="1"/>
            <a:r>
              <a:rPr lang="en-GB" dirty="0"/>
              <a:t>Git clone https://github.com/JakeTrevor/react-demo.git</a:t>
            </a:r>
          </a:p>
          <a:p>
            <a:pPr lvl="1"/>
            <a:r>
              <a:rPr lang="en-GB" dirty="0"/>
              <a:t>Or you can use “</a:t>
            </a:r>
            <a:r>
              <a:rPr lang="en-GB" dirty="0" err="1"/>
              <a:t>degit</a:t>
            </a:r>
            <a:r>
              <a:rPr lang="en-GB" dirty="0"/>
              <a:t>” once you have installed node:</a:t>
            </a:r>
          </a:p>
          <a:p>
            <a:pPr lvl="2"/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degit</a:t>
            </a:r>
            <a:r>
              <a:rPr lang="en-GB" dirty="0"/>
              <a:t> </a:t>
            </a:r>
            <a:r>
              <a:rPr lang="en-GB" dirty="0" err="1"/>
              <a:t>jaketrevor</a:t>
            </a:r>
            <a:r>
              <a:rPr lang="en-GB" dirty="0"/>
              <a:t>/react-demo</a:t>
            </a:r>
          </a:p>
          <a:p>
            <a:pPr lvl="2"/>
            <a:endParaRPr lang="en-GB" dirty="0"/>
          </a:p>
          <a:p>
            <a:r>
              <a:rPr lang="en-GB" dirty="0"/>
              <a:t>It’s a bit late now, but ideally, make sure you have a code editor installed</a:t>
            </a:r>
          </a:p>
          <a:p>
            <a:pPr lvl="1"/>
            <a:r>
              <a:rPr lang="en-GB" dirty="0"/>
              <a:t>I recommend VS Code (https://code.visualstudio.com/)</a:t>
            </a:r>
          </a:p>
        </p:txBody>
      </p:sp>
    </p:spTree>
    <p:extLst>
      <p:ext uri="{BB962C8B-B14F-4D97-AF65-F5344CB8AC3E}">
        <p14:creationId xmlns:p14="http://schemas.microsoft.com/office/powerpoint/2010/main" val="22541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86AB-B311-57D5-43FB-CAB5ABB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3 Core Web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9FD1-55BB-2237-480A-E7E2978BB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their roles</a:t>
            </a:r>
          </a:p>
        </p:txBody>
      </p:sp>
    </p:spTree>
    <p:extLst>
      <p:ext uri="{BB962C8B-B14F-4D97-AF65-F5344CB8AC3E}">
        <p14:creationId xmlns:p14="http://schemas.microsoft.com/office/powerpoint/2010/main" val="1105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0796-8952-08BA-1BEF-56F7AF12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F363-E88E-2A55-3948-0FCC1AA4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know what HTML is;</a:t>
            </a:r>
          </a:p>
          <a:p>
            <a:r>
              <a:rPr lang="en-GB" dirty="0"/>
              <a:t>The purpose of HTML is to </a:t>
            </a:r>
            <a:r>
              <a:rPr lang="en-GB" i="1" dirty="0"/>
              <a:t>add structure to information.</a:t>
            </a:r>
          </a:p>
          <a:p>
            <a:r>
              <a:rPr lang="en-GB" dirty="0"/>
              <a:t>As opposed to CSS: which is to “style” this structure (change how it is displayed).</a:t>
            </a:r>
          </a:p>
          <a:p>
            <a:endParaRPr lang="en-GB" dirty="0"/>
          </a:p>
          <a:p>
            <a:r>
              <a:rPr lang="en-GB" dirty="0"/>
              <a:t>JavaScript is there to fill other auxiliary functions:</a:t>
            </a:r>
          </a:p>
          <a:p>
            <a:pPr lvl="1"/>
            <a:r>
              <a:rPr lang="en-GB" dirty="0"/>
              <a:t>Add interactivity </a:t>
            </a:r>
          </a:p>
          <a:p>
            <a:pPr lvl="1"/>
            <a:r>
              <a:rPr lang="en-GB" dirty="0"/>
              <a:t>Dynamically load content (from remote sources)</a:t>
            </a:r>
          </a:p>
          <a:p>
            <a:pPr lvl="1"/>
            <a:r>
              <a:rPr lang="en-GB" dirty="0"/>
              <a:t>Perform computation on data in HTML (including form inputs).</a:t>
            </a:r>
          </a:p>
        </p:txBody>
      </p:sp>
    </p:spTree>
    <p:extLst>
      <p:ext uri="{BB962C8B-B14F-4D97-AF65-F5344CB8AC3E}">
        <p14:creationId xmlns:p14="http://schemas.microsoft.com/office/powerpoint/2010/main" val="21534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D0D8-FC7B-2F0E-6329-1353BC01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F4C7-FEC4-A992-0649-8647EF90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9366" cy="4277224"/>
          </a:xfrm>
        </p:spPr>
        <p:txBody>
          <a:bodyPr/>
          <a:lstStyle/>
          <a:p>
            <a:r>
              <a:rPr lang="en-GB" dirty="0"/>
              <a:t>How would you build a “counter” with vanilla JS?</a:t>
            </a:r>
          </a:p>
          <a:p>
            <a:endParaRPr lang="en-GB" dirty="0"/>
          </a:p>
          <a:p>
            <a:r>
              <a:rPr lang="en-GB" dirty="0"/>
              <a:t>Code would be long, look something like the code in index.html: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1852E-DFD4-ED67-5A0F-EC20F039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56" y="1467109"/>
            <a:ext cx="6917158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4D6B-53E6-B913-B9D6-DE853816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goals have been well separated, but in reality they are closely related.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ABC9B-A7B1-19EC-36E5-A82F3B671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11D83D-40F2-D6D8-5061-0BEDACC12F7E}"/>
              </a:ext>
            </a:extLst>
          </p:cNvPr>
          <p:cNvSpPr txBox="1">
            <a:spLocks/>
          </p:cNvSpPr>
          <p:nvPr/>
        </p:nvSpPr>
        <p:spPr>
          <a:xfrm>
            <a:off x="293785" y="942392"/>
            <a:ext cx="10515600" cy="8520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The problem: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0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494A-6FAA-C9E3-1C01-2173585B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other words, an inappropriate separation of concerns.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A097-D492-FDF3-24F5-81D0DE120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CBB6-BD8A-30CC-8891-24336B3D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8B68-E686-B410-4598-63404A2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JavaScript framework which fulfils two key roles:</a:t>
            </a:r>
          </a:p>
          <a:p>
            <a:endParaRPr lang="en-GB" dirty="0"/>
          </a:p>
          <a:p>
            <a:r>
              <a:rPr lang="en-GB" dirty="0"/>
              <a:t>Firstly, it integrates the issues of data manipulation (traditional JS task) and the issue of data structure (traditional HTML task) into a single solution.</a:t>
            </a:r>
          </a:p>
          <a:p>
            <a:endParaRPr lang="en-GB" dirty="0"/>
          </a:p>
          <a:p>
            <a:r>
              <a:rPr lang="en-GB" dirty="0"/>
              <a:t>Secondly, it creates a way to encapsulate such behaviour in a manner which makes such code much more reusable, logical, and readable.</a:t>
            </a:r>
          </a:p>
        </p:txBody>
      </p:sp>
    </p:spTree>
    <p:extLst>
      <p:ext uri="{BB962C8B-B14F-4D97-AF65-F5344CB8AC3E}">
        <p14:creationId xmlns:p14="http://schemas.microsoft.com/office/powerpoint/2010/main" val="412272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A4A0-BDC2-F2B2-597D-B89A1A71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DB71-2BC0-61CD-D4CC-1D97F41D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important react concept.</a:t>
            </a:r>
          </a:p>
          <a:p>
            <a:endParaRPr lang="en-GB" dirty="0"/>
          </a:p>
          <a:p>
            <a:r>
              <a:rPr lang="en-GB" dirty="0"/>
              <a:t>Code is split up into components – this is how we encapsulate </a:t>
            </a:r>
            <a:r>
              <a:rPr lang="en-GB" dirty="0" err="1"/>
              <a:t>behavior</a:t>
            </a:r>
            <a:r>
              <a:rPr lang="en-GB" dirty="0"/>
              <a:t>. We create a component to fulfil a specific task.</a:t>
            </a:r>
          </a:p>
          <a:p>
            <a:endParaRPr lang="en-GB" dirty="0"/>
          </a:p>
          <a:p>
            <a:r>
              <a:rPr lang="en-GB" dirty="0"/>
              <a:t>Components can be class based or functional.</a:t>
            </a:r>
          </a:p>
          <a:p>
            <a:r>
              <a:rPr lang="en-GB" dirty="0"/>
              <a:t>No one write class based components anymore – they’re annoying</a:t>
            </a:r>
          </a:p>
          <a:p>
            <a:pPr lvl="1"/>
            <a:r>
              <a:rPr lang="en-GB" dirty="0"/>
              <a:t>However they can be useful to study to understand the workings of react</a:t>
            </a:r>
          </a:p>
          <a:p>
            <a:pPr lvl="2"/>
            <a:r>
              <a:rPr lang="en-GB" dirty="0"/>
              <a:t>We do not have time for that though.</a:t>
            </a:r>
          </a:p>
        </p:txBody>
      </p:sp>
    </p:spTree>
    <p:extLst>
      <p:ext uri="{BB962C8B-B14F-4D97-AF65-F5344CB8AC3E}">
        <p14:creationId xmlns:p14="http://schemas.microsoft.com/office/powerpoint/2010/main" val="336901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618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How to react</vt:lpstr>
      <vt:lpstr>Before we begin:</vt:lpstr>
      <vt:lpstr>The 3 Core Web Languages</vt:lpstr>
      <vt:lpstr>HTML</vt:lpstr>
      <vt:lpstr>Consider an example</vt:lpstr>
      <vt:lpstr>These goals have been well separated, but in reality they are closely related.</vt:lpstr>
      <vt:lpstr>In other words, an inappropriate separation of concerns.</vt:lpstr>
      <vt:lpstr>react</vt:lpstr>
      <vt:lpstr>Components</vt:lpstr>
      <vt:lpstr>An example</vt:lpstr>
      <vt:lpstr>How do we use it?</vt:lpstr>
      <vt:lpstr>This doesn’t seem very great</vt:lpstr>
      <vt:lpstr>Wait, a what now?</vt:lpstr>
      <vt:lpstr>A counter example</vt:lpstr>
      <vt:lpstr>Which do you prefer?</vt:lpstr>
      <vt:lpstr>Some 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Jacob Trevor (student)</dc:creator>
  <cp:lastModifiedBy>Jacob Trevor (student)</cp:lastModifiedBy>
  <cp:revision>6</cp:revision>
  <dcterms:created xsi:type="dcterms:W3CDTF">2022-09-16T19:45:12Z</dcterms:created>
  <dcterms:modified xsi:type="dcterms:W3CDTF">2022-09-29T12:49:54Z</dcterms:modified>
</cp:coreProperties>
</file>