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D7424DA-B594-465C-8DA1-102194B3035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hyperlink" Target="https://trends.google.com/trends/explore?date=today%205-y&amp;geo=US&amp;q=convert" TargetMode="External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hyperlink" Target="https://trends.google.com/trends/explore?date=today%205-y&amp;geo=US&amp;q=convert" TargetMode="External"/><Relationship Id="rId4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1008360" y="1677600"/>
            <a:ext cx="9071640" cy="152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8800" spc="-1" strike="noStrike">
                <a:latin typeface="Noto Sans Mono"/>
              </a:rPr>
              <a:t>Sengine</a:t>
            </a:r>
            <a:endParaRPr b="0" lang="en-US" sz="88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04000" y="3886560"/>
            <a:ext cx="9071640" cy="7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tkinson Hyperlegible"/>
              </a:rPr>
              <a:t>Changing the way we </a:t>
            </a:r>
            <a:r>
              <a:rPr b="0" lang="en-US" sz="3200" spc="-1" strike="noStrike">
                <a:latin typeface="Noto Sans Mono"/>
              </a:rPr>
              <a:t>use</a:t>
            </a:r>
            <a:r>
              <a:rPr b="0" lang="en-US" sz="3200" spc="-1" strike="noStrike">
                <a:latin typeface="Atkinson Hyperlegible"/>
              </a:rPr>
              <a:t> internet tools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3200400" cy="2973960"/>
          </a:xfrm>
          <a:prstGeom prst="rect">
            <a:avLst/>
          </a:prstGeom>
          <a:ln w="0">
            <a:noFill/>
          </a:ln>
        </p:spPr>
      </p:pic>
      <p:sp>
        <p:nvSpPr>
          <p:cNvPr id="44" name=""/>
          <p:cNvSpPr/>
          <p:nvPr/>
        </p:nvSpPr>
        <p:spPr>
          <a:xfrm rot="2574000">
            <a:off x="6839640" y="477000"/>
            <a:ext cx="5029200" cy="685800"/>
          </a:xfrm>
          <a:prstGeom prst="rect">
            <a:avLst/>
          </a:prstGeom>
          <a:solidFill>
            <a:srgbClr val="f3bb11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738000" cy="68580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/>
          <p:nvPr/>
        </p:nvSpPr>
        <p:spPr>
          <a:xfrm>
            <a:off x="738360" y="0"/>
            <a:ext cx="5029200" cy="685800"/>
          </a:xfrm>
          <a:prstGeom prst="rect">
            <a:avLst/>
          </a:prstGeom>
          <a:solidFill>
            <a:srgbClr val="1a1b5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 rot="2574000">
            <a:off x="6840000" y="477000"/>
            <a:ext cx="5029200" cy="685800"/>
          </a:xfrm>
          <a:prstGeom prst="rect">
            <a:avLst/>
          </a:prstGeom>
          <a:solidFill>
            <a:srgbClr val="7db75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 txBox="1"/>
          <p:nvPr/>
        </p:nvSpPr>
        <p:spPr>
          <a:xfrm>
            <a:off x="7794000" y="5222520"/>
            <a:ext cx="2286000" cy="44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tkinson Hyperlegible"/>
              </a:rPr>
              <a:t>From-https://xkcd.com/927/ copyright Randall Munroe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419400" y="1600200"/>
            <a:ext cx="6667200" cy="377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738000" cy="685800"/>
          </a:xfrm>
          <a:prstGeom prst="rect">
            <a:avLst/>
          </a:prstGeom>
          <a:ln w="0">
            <a:noFill/>
          </a:ln>
        </p:spPr>
      </p:pic>
      <p:sp>
        <p:nvSpPr>
          <p:cNvPr id="51" name=""/>
          <p:cNvSpPr/>
          <p:nvPr/>
        </p:nvSpPr>
        <p:spPr>
          <a:xfrm>
            <a:off x="738360" y="0"/>
            <a:ext cx="5029200" cy="685800"/>
          </a:xfrm>
          <a:prstGeom prst="rect">
            <a:avLst/>
          </a:prstGeom>
          <a:solidFill>
            <a:srgbClr val="1a1b5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 rot="2574000">
            <a:off x="6840000" y="477000"/>
            <a:ext cx="5029200" cy="685800"/>
          </a:xfrm>
          <a:prstGeom prst="rect">
            <a:avLst/>
          </a:prstGeom>
          <a:solidFill>
            <a:srgbClr val="7db75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228600" y="1828800"/>
            <a:ext cx="3606120" cy="274320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6172200" y="1828800"/>
            <a:ext cx="3200400" cy="3200400"/>
          </a:xfrm>
          <a:prstGeom prst="rect">
            <a:avLst/>
          </a:prstGeom>
          <a:ln w="0">
            <a:noFill/>
          </a:ln>
        </p:spPr>
      </p:pic>
      <p:sp>
        <p:nvSpPr>
          <p:cNvPr id="55" name=""/>
          <p:cNvSpPr txBox="1"/>
          <p:nvPr/>
        </p:nvSpPr>
        <p:spPr>
          <a:xfrm>
            <a:off x="3886200" y="2057400"/>
            <a:ext cx="2057400" cy="11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latin typeface="Noto Sans Mono"/>
              </a:rPr>
              <a:t>Type query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Noto Sans Mono"/>
              </a:rPr>
              <a:t>Get service.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738000" cy="685800"/>
          </a:xfrm>
          <a:prstGeom prst="rect">
            <a:avLst/>
          </a:prstGeom>
          <a:ln w="0">
            <a:noFill/>
          </a:ln>
        </p:spPr>
      </p:pic>
      <p:sp>
        <p:nvSpPr>
          <p:cNvPr id="57" name=""/>
          <p:cNvSpPr/>
          <p:nvPr/>
        </p:nvSpPr>
        <p:spPr>
          <a:xfrm>
            <a:off x="738360" y="0"/>
            <a:ext cx="5029200" cy="685800"/>
          </a:xfrm>
          <a:prstGeom prst="rect">
            <a:avLst/>
          </a:prstGeom>
          <a:solidFill>
            <a:srgbClr val="1a1b5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 rot="2574000">
            <a:off x="6840000" y="477000"/>
            <a:ext cx="5029200" cy="685800"/>
          </a:xfrm>
          <a:prstGeom prst="rect">
            <a:avLst/>
          </a:prstGeom>
          <a:solidFill>
            <a:srgbClr val="7db75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 txBox="1"/>
          <p:nvPr/>
        </p:nvSpPr>
        <p:spPr>
          <a:xfrm>
            <a:off x="457200" y="1491840"/>
            <a:ext cx="3200400" cy="147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latin typeface="Noto Sans Mono"/>
              </a:rPr>
              <a:t>Don’t spin up a server.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Noto Sans Mono"/>
              </a:rPr>
              <a:t>Just press plus.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3886200" y="1734480"/>
            <a:ext cx="5066280" cy="238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 txBox="1"/>
          <p:nvPr/>
        </p:nvSpPr>
        <p:spPr>
          <a:xfrm>
            <a:off x="504000" y="776880"/>
            <a:ext cx="9071640" cy="76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oto Sans Mono"/>
              </a:rPr>
              <a:t>Overall interest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738000" cy="685800"/>
          </a:xfrm>
          <a:prstGeom prst="rect">
            <a:avLst/>
          </a:prstGeom>
          <a:ln w="0">
            <a:noFill/>
          </a:ln>
        </p:spPr>
      </p:pic>
      <p:sp>
        <p:nvSpPr>
          <p:cNvPr id="63" name=""/>
          <p:cNvSpPr/>
          <p:nvPr/>
        </p:nvSpPr>
        <p:spPr>
          <a:xfrm>
            <a:off x="738360" y="0"/>
            <a:ext cx="5029200" cy="685800"/>
          </a:xfrm>
          <a:prstGeom prst="rect">
            <a:avLst/>
          </a:prstGeom>
          <a:solidFill>
            <a:srgbClr val="1a1b5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 rot="2574000">
            <a:off x="6840000" y="477000"/>
            <a:ext cx="5029200" cy="685800"/>
          </a:xfrm>
          <a:prstGeom prst="rect">
            <a:avLst/>
          </a:prstGeom>
          <a:solidFill>
            <a:srgbClr val="7db75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914400" y="2057400"/>
            <a:ext cx="8457480" cy="2187000"/>
          </a:xfrm>
          <a:prstGeom prst="rect">
            <a:avLst/>
          </a:prstGeom>
          <a:ln w="0">
            <a:noFill/>
          </a:ln>
        </p:spPr>
      </p:pic>
      <p:sp>
        <p:nvSpPr>
          <p:cNvPr id="66" name=""/>
          <p:cNvSpPr txBox="1"/>
          <p:nvPr/>
        </p:nvSpPr>
        <p:spPr>
          <a:xfrm>
            <a:off x="0" y="5453640"/>
            <a:ext cx="5486400" cy="48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tkinson Hyperlegible"/>
              </a:rPr>
              <a:t>All information on this slide sourced from google </a:t>
            </a:r>
            <a:r>
              <a:rPr b="0" lang="en-US" sz="1500" spc="-1" strike="noStrike">
                <a:latin typeface="Atkinson Hyperlegible"/>
                <a:hlinkClick r:id="rId3"/>
              </a:rPr>
              <a:t>trends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"/>
          <p:cNvSpPr txBox="1"/>
          <p:nvPr/>
        </p:nvSpPr>
        <p:spPr>
          <a:xfrm>
            <a:off x="504000" y="776880"/>
            <a:ext cx="9071640" cy="76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oto Sans Mono"/>
              </a:rPr>
              <a:t>Interest by geography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738000" cy="685800"/>
          </a:xfrm>
          <a:prstGeom prst="rect">
            <a:avLst/>
          </a:prstGeom>
          <a:ln w="0">
            <a:noFill/>
          </a:ln>
        </p:spPr>
      </p:pic>
      <p:sp>
        <p:nvSpPr>
          <p:cNvPr id="69" name=""/>
          <p:cNvSpPr/>
          <p:nvPr/>
        </p:nvSpPr>
        <p:spPr>
          <a:xfrm>
            <a:off x="738360" y="0"/>
            <a:ext cx="5029200" cy="685800"/>
          </a:xfrm>
          <a:prstGeom prst="rect">
            <a:avLst/>
          </a:prstGeom>
          <a:solidFill>
            <a:srgbClr val="1a1b5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 rot="2574000">
            <a:off x="6840000" y="477000"/>
            <a:ext cx="5029200" cy="685800"/>
          </a:xfrm>
          <a:prstGeom prst="rect">
            <a:avLst/>
          </a:prstGeom>
          <a:solidFill>
            <a:srgbClr val="7db75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1828800" y="1737000"/>
            <a:ext cx="6858000" cy="3520800"/>
          </a:xfrm>
          <a:prstGeom prst="rect">
            <a:avLst/>
          </a:prstGeom>
          <a:ln w="0">
            <a:noFill/>
          </a:ln>
        </p:spPr>
      </p:pic>
      <p:sp>
        <p:nvSpPr>
          <p:cNvPr id="72" name=""/>
          <p:cNvSpPr txBox="1"/>
          <p:nvPr/>
        </p:nvSpPr>
        <p:spPr>
          <a:xfrm>
            <a:off x="0" y="5453640"/>
            <a:ext cx="5486400" cy="48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tkinson Hyperlegible"/>
              </a:rPr>
              <a:t>All information on this slide sourced from google </a:t>
            </a:r>
            <a:r>
              <a:rPr b="0" lang="en-US" sz="1500" spc="-1" strike="noStrike">
                <a:latin typeface="Atkinson Hyperlegible"/>
                <a:hlinkClick r:id="rId3"/>
              </a:rPr>
              <a:t>trends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738000" cy="685800"/>
          </a:xfrm>
          <a:prstGeom prst="rect">
            <a:avLst/>
          </a:prstGeom>
          <a:ln w="0">
            <a:noFill/>
          </a:ln>
        </p:spPr>
      </p:pic>
      <p:sp>
        <p:nvSpPr>
          <p:cNvPr id="74" name=""/>
          <p:cNvSpPr/>
          <p:nvPr/>
        </p:nvSpPr>
        <p:spPr>
          <a:xfrm>
            <a:off x="738360" y="0"/>
            <a:ext cx="5029200" cy="685800"/>
          </a:xfrm>
          <a:prstGeom prst="rect">
            <a:avLst/>
          </a:prstGeom>
          <a:solidFill>
            <a:srgbClr val="1a1b5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 rot="2574000">
            <a:off x="6840000" y="477000"/>
            <a:ext cx="5029200" cy="685800"/>
          </a:xfrm>
          <a:prstGeom prst="rect">
            <a:avLst/>
          </a:prstGeom>
          <a:solidFill>
            <a:srgbClr val="7db75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1371600" y="1143000"/>
            <a:ext cx="4572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800080"/>
          </a:solidFill>
          <a:ln w="0">
            <a:solidFill>
              <a:srgbClr val="800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1371600" y="1600200"/>
            <a:ext cx="457200" cy="228600"/>
          </a:xfrm>
          <a:custGeom>
            <a:avLst/>
            <a:gdLst/>
            <a:ahLst/>
            <a:rect l="0" t="0" r="r" b="b"/>
            <a:pathLst>
              <a:path w="1272" h="637">
                <a:moveTo>
                  <a:pt x="635" y="0"/>
                </a:moveTo>
                <a:lnTo>
                  <a:pt x="1271" y="636"/>
                </a:lnTo>
                <a:lnTo>
                  <a:pt x="0" y="636"/>
                </a:lnTo>
                <a:lnTo>
                  <a:pt x="635" y="0"/>
                </a:lnTo>
              </a:path>
            </a:pathLst>
          </a:custGeom>
          <a:solidFill>
            <a:srgbClr val="800080"/>
          </a:solidFill>
          <a:ln w="0">
            <a:solidFill>
              <a:srgbClr val="800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 txBox="1"/>
          <p:nvPr/>
        </p:nvSpPr>
        <p:spPr>
          <a:xfrm>
            <a:off x="228600" y="1828800"/>
            <a:ext cx="3200400" cy="65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Noto Sans Mono"/>
              </a:rPr>
              <a:t>I need a gif maker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2286000" y="2743200"/>
            <a:ext cx="2707200" cy="4572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>
            <a:noAutofit/>
          </a:bodyPr>
          <a:p>
            <a:pPr algn="ctr"/>
            <a:r>
              <a:rPr b="0" lang="en-US" sz="1800" spc="-1" strike="noStrike">
                <a:latin typeface="Noto Sans Mono"/>
              </a:rPr>
              <a:t>Gif maker</a:t>
            </a:r>
            <a:endParaRPr b="0" lang="en-US" sz="1800" spc="-1" strike="noStrike">
              <a:latin typeface="Noto Sans Mono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3200400" y="2286000"/>
            <a:ext cx="182880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solidFill>
                  <a:srgbClr val="2a6099"/>
                </a:solidFill>
                <a:latin typeface="Noto Sans Mono"/>
              </a:rPr>
              <a:t>B</a:t>
            </a:r>
            <a:r>
              <a:rPr b="0" lang="en-US" sz="1800" spc="-1" strike="noStrike">
                <a:solidFill>
                  <a:srgbClr val="ff0000"/>
                </a:solidFill>
                <a:latin typeface="Noto Sans Mono"/>
              </a:rPr>
              <a:t>o</a:t>
            </a:r>
            <a:r>
              <a:rPr b="0" lang="en-US" sz="1800" spc="-1" strike="noStrike">
                <a:solidFill>
                  <a:srgbClr val="e6e905"/>
                </a:solidFill>
                <a:latin typeface="Noto Sans Mono"/>
              </a:rPr>
              <a:t>o</a:t>
            </a:r>
            <a:r>
              <a:rPr b="0" lang="en-US" sz="1800" spc="-1" strike="noStrike">
                <a:solidFill>
                  <a:srgbClr val="2a6099"/>
                </a:solidFill>
                <a:latin typeface="Noto Sans Mono"/>
              </a:rPr>
              <a:t>g</a:t>
            </a:r>
            <a:r>
              <a:rPr b="0" lang="en-US" sz="1800" spc="-1" strike="noStrike">
                <a:solidFill>
                  <a:srgbClr val="81d41a"/>
                </a:solidFill>
                <a:latin typeface="Noto Sans Mono"/>
              </a:rPr>
              <a:t>l</a:t>
            </a:r>
            <a:r>
              <a:rPr b="0" lang="en-US" sz="1800" spc="-1" strike="noStrike">
                <a:solidFill>
                  <a:srgbClr val="ff0000"/>
                </a:solidFill>
                <a:latin typeface="Noto Sans Mono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 rot="2306400">
            <a:off x="1850040" y="2396880"/>
            <a:ext cx="457200" cy="228600"/>
          </a:xfrm>
          <a:custGeom>
            <a:avLst/>
            <a:gdLst/>
            <a:ahLst/>
            <a:rect l="0" t="0" r="r" b="b"/>
            <a:pathLst>
              <a:path w="1272" h="638">
                <a:moveTo>
                  <a:pt x="0" y="161"/>
                </a:moveTo>
                <a:lnTo>
                  <a:pt x="953" y="159"/>
                </a:lnTo>
                <a:lnTo>
                  <a:pt x="953" y="0"/>
                </a:lnTo>
                <a:lnTo>
                  <a:pt x="1271" y="318"/>
                </a:lnTo>
                <a:lnTo>
                  <a:pt x="953" y="637"/>
                </a:lnTo>
                <a:lnTo>
                  <a:pt x="953" y="477"/>
                </a:lnTo>
                <a:lnTo>
                  <a:pt x="1" y="478"/>
                </a:lnTo>
                <a:lnTo>
                  <a:pt x="0" y="161"/>
                </a:lnTo>
              </a:path>
            </a:pathLst>
          </a:cu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/>
          <p:nvPr/>
        </p:nvSpPr>
        <p:spPr>
          <a:xfrm rot="7285800">
            <a:off x="5702760" y="3516840"/>
            <a:ext cx="457200" cy="228600"/>
          </a:xfrm>
          <a:custGeom>
            <a:avLst/>
            <a:gdLst/>
            <a:ahLst/>
            <a:rect l="0" t="0" r="r" b="b"/>
            <a:pathLst>
              <a:path w="1273" h="637">
                <a:moveTo>
                  <a:pt x="0" y="160"/>
                </a:moveTo>
                <a:lnTo>
                  <a:pt x="953" y="159"/>
                </a:lnTo>
                <a:lnTo>
                  <a:pt x="953" y="0"/>
                </a:lnTo>
                <a:lnTo>
                  <a:pt x="1272" y="318"/>
                </a:lnTo>
                <a:lnTo>
                  <a:pt x="954" y="636"/>
                </a:lnTo>
                <a:lnTo>
                  <a:pt x="953" y="477"/>
                </a:lnTo>
                <a:lnTo>
                  <a:pt x="1" y="479"/>
                </a:lnTo>
                <a:lnTo>
                  <a:pt x="0" y="160"/>
                </a:lnTo>
              </a:path>
            </a:pathLst>
          </a:cu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 txBox="1"/>
          <p:nvPr/>
        </p:nvSpPr>
        <p:spPr>
          <a:xfrm>
            <a:off x="4343400" y="4343400"/>
            <a:ext cx="2286000" cy="59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 u="sng">
                <a:solidFill>
                  <a:srgbClr val="2a6099"/>
                </a:solidFill>
                <a:uFillTx/>
                <a:latin typeface="Noto Sans Mono"/>
              </a:rPr>
              <a:t>Gif maker</a:t>
            </a:r>
            <a:endParaRPr b="0" lang="en-US" sz="1800" spc="-1" strike="noStrike">
              <a:latin typeface="Arial"/>
            </a:endParaRPr>
          </a:p>
          <a:p>
            <a:r>
              <a:rPr b="0" lang="en-US" sz="1100" spc="-1" strike="noStrike">
                <a:latin typeface="Noto Sans Mono"/>
              </a:rPr>
              <a:t>Sengine.com/mkgif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3429000" y="4572000"/>
            <a:ext cx="457200" cy="228600"/>
          </a:xfrm>
          <a:custGeom>
            <a:avLst/>
            <a:gdLst/>
            <a:ahLst/>
            <a:rect l="0" t="0" r="r" b="b"/>
            <a:pathLst>
              <a:path w="1272" h="637">
                <a:moveTo>
                  <a:pt x="1271" y="159"/>
                </a:moveTo>
                <a:lnTo>
                  <a:pt x="318" y="159"/>
                </a:lnTo>
                <a:lnTo>
                  <a:pt x="318" y="0"/>
                </a:lnTo>
                <a:lnTo>
                  <a:pt x="0" y="318"/>
                </a:lnTo>
                <a:lnTo>
                  <a:pt x="318" y="636"/>
                </a:lnTo>
                <a:lnTo>
                  <a:pt x="318" y="477"/>
                </a:lnTo>
                <a:lnTo>
                  <a:pt x="1271" y="477"/>
                </a:lnTo>
                <a:lnTo>
                  <a:pt x="1271" y="159"/>
                </a:lnTo>
              </a:path>
            </a:pathLst>
          </a:cu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228600" y="3657600"/>
            <a:ext cx="2757960" cy="1810440"/>
          </a:xfrm>
          <a:prstGeom prst="rect">
            <a:avLst/>
          </a:prstGeom>
          <a:ln w="0">
            <a:noFill/>
          </a:ln>
        </p:spPr>
      </p:pic>
      <p:sp>
        <p:nvSpPr>
          <p:cNvPr id="86" name=""/>
          <p:cNvSpPr/>
          <p:nvPr/>
        </p:nvSpPr>
        <p:spPr>
          <a:xfrm rot="2306400">
            <a:off x="3907440" y="3546000"/>
            <a:ext cx="457200" cy="228600"/>
          </a:xfrm>
          <a:custGeom>
            <a:avLst/>
            <a:gdLst/>
            <a:ahLst/>
            <a:rect l="0" t="0" r="r" b="b"/>
            <a:pathLst>
              <a:path w="1272" h="637">
                <a:moveTo>
                  <a:pt x="0" y="160"/>
                </a:moveTo>
                <a:lnTo>
                  <a:pt x="953" y="158"/>
                </a:lnTo>
                <a:lnTo>
                  <a:pt x="953" y="0"/>
                </a:lnTo>
                <a:lnTo>
                  <a:pt x="1271" y="317"/>
                </a:lnTo>
                <a:lnTo>
                  <a:pt x="953" y="636"/>
                </a:lnTo>
                <a:lnTo>
                  <a:pt x="953" y="476"/>
                </a:lnTo>
                <a:lnTo>
                  <a:pt x="0" y="478"/>
                </a:lnTo>
                <a:lnTo>
                  <a:pt x="0" y="160"/>
                </a:lnTo>
              </a:path>
            </a:pathLst>
          </a:cu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6858000" y="4208760"/>
            <a:ext cx="2971800" cy="914400"/>
          </a:xfrm>
          <a:prstGeom prst="rect">
            <a:avLst/>
          </a:prstGeom>
          <a:solidFill>
            <a:srgbClr val="ffffff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7086600" y="4437360"/>
            <a:ext cx="457200" cy="457200"/>
          </a:xfrm>
          <a:prstGeom prst="ellipse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7086600" y="4437360"/>
            <a:ext cx="4572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bf00"/>
          </a:solidFill>
          <a:ln w="0">
            <a:solidFill>
              <a:srgbClr val="ffb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 txBox="1"/>
          <p:nvPr/>
        </p:nvSpPr>
        <p:spPr>
          <a:xfrm>
            <a:off x="7543800" y="4208760"/>
            <a:ext cx="3200400" cy="65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100" spc="-1" strike="noStrike" u="sng">
                <a:uFillTx/>
                <a:latin typeface="Noto Sans Mono"/>
              </a:rPr>
              <a:t>@SengineDev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7543800" y="4437360"/>
            <a:ext cx="2057400" cy="26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Noto Sans Mono"/>
              </a:rPr>
              <a:t>Check out my new tool!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7543800" y="4665960"/>
            <a:ext cx="2286000" cy="59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 u="sng">
                <a:solidFill>
                  <a:srgbClr val="2a6099"/>
                </a:solidFill>
                <a:uFillTx/>
                <a:latin typeface="Noto Sans Mono"/>
              </a:rPr>
              <a:t>Gif maker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6172200" y="4572000"/>
            <a:ext cx="457200" cy="228600"/>
          </a:xfrm>
          <a:custGeom>
            <a:avLst/>
            <a:gdLst/>
            <a:ahLst/>
            <a:rect l="0" t="0" r="r" b="b"/>
            <a:pathLst>
              <a:path w="1272" h="637">
                <a:moveTo>
                  <a:pt x="1271" y="159"/>
                </a:moveTo>
                <a:lnTo>
                  <a:pt x="318" y="159"/>
                </a:lnTo>
                <a:lnTo>
                  <a:pt x="318" y="0"/>
                </a:lnTo>
                <a:lnTo>
                  <a:pt x="0" y="318"/>
                </a:lnTo>
                <a:lnTo>
                  <a:pt x="318" y="636"/>
                </a:lnTo>
                <a:lnTo>
                  <a:pt x="318" y="477"/>
                </a:lnTo>
                <a:lnTo>
                  <a:pt x="1271" y="477"/>
                </a:lnTo>
                <a:lnTo>
                  <a:pt x="1271" y="159"/>
                </a:lnTo>
              </a:path>
            </a:pathLst>
          </a:cu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5943600" y="1143000"/>
            <a:ext cx="2971800" cy="914400"/>
          </a:xfrm>
          <a:prstGeom prst="rect">
            <a:avLst/>
          </a:prstGeom>
          <a:solidFill>
            <a:srgbClr val="ffffff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6172200" y="1371600"/>
            <a:ext cx="457200" cy="457200"/>
          </a:xfrm>
          <a:prstGeom prst="ellipse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6172200" y="1371600"/>
            <a:ext cx="4572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55308d"/>
          </a:solidFill>
          <a:ln w="0">
            <a:solidFill>
              <a:srgbClr val="55308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 txBox="1"/>
          <p:nvPr/>
        </p:nvSpPr>
        <p:spPr>
          <a:xfrm>
            <a:off x="6629400" y="1371600"/>
            <a:ext cx="2057400" cy="43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Noto Sans Mono"/>
              </a:rPr>
              <a:t>How do I make a gif from images?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5943600" y="2057400"/>
            <a:ext cx="2971800" cy="914400"/>
          </a:xfrm>
          <a:prstGeom prst="rect">
            <a:avLst/>
          </a:prstGeom>
          <a:solidFill>
            <a:srgbClr val="ffffff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6172200" y="2286000"/>
            <a:ext cx="457200" cy="457200"/>
          </a:xfrm>
          <a:prstGeom prst="ellipse">
            <a:avLst/>
          </a:pr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6172200" y="2286000"/>
            <a:ext cx="4572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158466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 txBox="1"/>
          <p:nvPr/>
        </p:nvSpPr>
        <p:spPr>
          <a:xfrm>
            <a:off x="6629400" y="2286000"/>
            <a:ext cx="2057400" cy="26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Noto Sans Mono"/>
                <a:ea typeface="Noto Sans CJK SC"/>
              </a:rPr>
              <a:t>You should use </a:t>
            </a:r>
            <a:r>
              <a:rPr b="0" lang="en-US" sz="1000" spc="-1" strike="noStrike" u="sng">
                <a:solidFill>
                  <a:srgbClr val="2a6099"/>
                </a:solidFill>
                <a:uFillTx/>
                <a:latin typeface="Noto Sans Mono"/>
              </a:rPr>
              <a:t>Gif maker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3886200" y="1600200"/>
            <a:ext cx="2743200" cy="2549160"/>
          </a:xfrm>
          <a:prstGeom prst="rect">
            <a:avLst/>
          </a:prstGeom>
          <a:ln w="0">
            <a:noFill/>
          </a:ln>
        </p:spPr>
      </p:pic>
      <p:sp>
        <p:nvSpPr>
          <p:cNvPr id="103" name=""/>
          <p:cNvSpPr/>
          <p:nvPr/>
        </p:nvSpPr>
        <p:spPr>
          <a:xfrm rot="2574000">
            <a:off x="6840360" y="477000"/>
            <a:ext cx="5029200" cy="685800"/>
          </a:xfrm>
          <a:prstGeom prst="rect">
            <a:avLst/>
          </a:prstGeom>
          <a:solidFill>
            <a:srgbClr val="7db75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 rot="2574000">
            <a:off x="-1581840" y="4591800"/>
            <a:ext cx="5029200" cy="685800"/>
          </a:xfrm>
          <a:prstGeom prst="rect">
            <a:avLst/>
          </a:prstGeom>
          <a:solidFill>
            <a:srgbClr val="f3bb11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Application>LibreOffice/7.1.1.2$Linux_X86_64 LibreOffice_project/fe0b08f4af1bacafe4c7ecc87ce55bb426164676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2021-02-22T08:44:12Z</dcterms:created>
  <dc:creator/>
  <dc:description/>
  <dc:language>en-US</dc:language>
  <cp:lastModifiedBy/>
  <dcterms:modified xsi:type="dcterms:W3CDTF">2021-03-17T18:56:02Z</dcterms:modified>
  <cp:revision>10</cp:revision>
  <dc:subject/>
  <dc:title>sengine</dc:title>
</cp:coreProperties>
</file>