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61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4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8F32D-D8B6-4B9E-9CBF-DCAC30B7B93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E315-8426-4104-8DBF-2A372A61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of GA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BDC1-C6D2-41DF-9FE3-5F11536E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Cooper</a:t>
            </a:r>
          </a:p>
          <a:p>
            <a:r>
              <a:rPr lang="en-GB" dirty="0"/>
              <a:t>jc2088@kent.ac.uk</a:t>
            </a:r>
          </a:p>
        </p:txBody>
      </p:sp>
    </p:spTree>
    <p:extLst>
      <p:ext uri="{BB962C8B-B14F-4D97-AF65-F5344CB8AC3E}">
        <p14:creationId xmlns:p14="http://schemas.microsoft.com/office/powerpoint/2010/main" val="23052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66FA-2447-4D1D-B4E0-5F1E0AA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1" y="104080"/>
            <a:ext cx="7729728" cy="1188720"/>
          </a:xfrm>
        </p:spPr>
        <p:txBody>
          <a:bodyPr/>
          <a:lstStyle/>
          <a:p>
            <a:pPr algn="l"/>
            <a:r>
              <a:rPr lang="en-GB" dirty="0"/>
              <a:t>Success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6058-A774-4606-B398-BA106148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1" y="1460679"/>
            <a:ext cx="7729728" cy="5350938"/>
          </a:xfrm>
        </p:spPr>
        <p:txBody>
          <a:bodyPr>
            <a:normAutofit/>
          </a:bodyPr>
          <a:lstStyle/>
          <a:p>
            <a:r>
              <a:rPr lang="en-GB" sz="2000" dirty="0"/>
              <a:t>Arrived consistently at 2 best solutions</a:t>
            </a:r>
          </a:p>
          <a:p>
            <a:pPr lvl="1"/>
            <a:r>
              <a:rPr lang="en-GB" sz="1800" dirty="0"/>
              <a:t>5701.19 ending budget when weight 2 is overwhelmingly chosen (other weights irrelevant)</a:t>
            </a:r>
          </a:p>
          <a:p>
            <a:pPr lvl="1"/>
            <a:r>
              <a:rPr lang="en-GB" sz="1800" dirty="0"/>
              <a:t>5780.60 ending budget when weight 2 is highest but all other weights add up to the second weight in total</a:t>
            </a:r>
          </a:p>
          <a:p>
            <a:pPr lvl="1"/>
            <a:r>
              <a:rPr lang="en-GB" sz="1800" dirty="0"/>
              <a:t>Possibly due to sample data being easy to predict using only trade breakout rule</a:t>
            </a:r>
          </a:p>
          <a:p>
            <a:r>
              <a:rPr lang="en-GB" sz="2000" dirty="0"/>
              <a:t>Maximum sell amount of best solution always one (best to hold rather than sell)</a:t>
            </a:r>
          </a:p>
          <a:p>
            <a:r>
              <a:rPr lang="en-GB" sz="2000" dirty="0"/>
              <a:t>Higher ending budget possible if buy all at start then hold till the end but this is impossible for this model to achieve</a:t>
            </a:r>
          </a:p>
          <a:p>
            <a:r>
              <a:rPr lang="en-GB" sz="2000" dirty="0"/>
              <a:t>Solution generally achieved within 20 generations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4F15B-CF40-4D16-BBB1-4ED47585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99" y="1978616"/>
            <a:ext cx="3539752" cy="347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ECD99-93AF-4046-BE7A-A1AA982C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99" y="2618635"/>
            <a:ext cx="3539752" cy="332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073D7-B8A5-4597-8CC4-2B6268C0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099" y="4648895"/>
            <a:ext cx="2571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66FA-2447-4D1D-B4E0-5F1E0AA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1" y="104080"/>
            <a:ext cx="7729728" cy="1188720"/>
          </a:xfrm>
        </p:spPr>
        <p:txBody>
          <a:bodyPr/>
          <a:lstStyle/>
          <a:p>
            <a:pPr algn="l"/>
            <a:r>
              <a:rPr lang="en-GB" dirty="0"/>
              <a:t>Difficulties during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6058-A774-4606-B398-BA106148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1" y="1460679"/>
            <a:ext cx="7729728" cy="5350938"/>
          </a:xfrm>
        </p:spPr>
        <p:txBody>
          <a:bodyPr>
            <a:normAutofit/>
          </a:bodyPr>
          <a:lstStyle/>
          <a:p>
            <a:r>
              <a:rPr lang="en-GB" sz="2000" dirty="0"/>
              <a:t>How to represent weights and budget</a:t>
            </a:r>
          </a:p>
          <a:p>
            <a:pPr lvl="1"/>
            <a:r>
              <a:rPr lang="en-GB" sz="1800" dirty="0"/>
              <a:t>Problems with using double (printing / calculations)</a:t>
            </a:r>
          </a:p>
          <a:p>
            <a:r>
              <a:rPr lang="en-GB" sz="2000" dirty="0"/>
              <a:t>How to mutate with doubles</a:t>
            </a:r>
          </a:p>
          <a:p>
            <a:pPr lvl="1"/>
            <a:r>
              <a:rPr lang="en-GB" sz="1800" dirty="0"/>
              <a:t>Chose to limit to 3 decimal places</a:t>
            </a:r>
          </a:p>
          <a:p>
            <a:pPr lvl="1"/>
            <a:r>
              <a:rPr lang="en-GB" sz="1800" dirty="0"/>
              <a:t>Randomized number from -0.050 to +0.050 (also to 3 decimal places)</a:t>
            </a:r>
          </a:p>
          <a:p>
            <a:pPr lvl="1"/>
            <a:r>
              <a:rPr lang="en-GB" sz="1800" dirty="0"/>
              <a:t>Problem likely doesn’t require more than 3 decimal places of accuracy</a:t>
            </a:r>
          </a:p>
          <a:p>
            <a:pPr lvl="1"/>
            <a:r>
              <a:rPr lang="en-GB" sz="1800" dirty="0"/>
              <a:t>Simplifies solutions</a:t>
            </a:r>
          </a:p>
          <a:p>
            <a:r>
              <a:rPr lang="en-GB" sz="2000" dirty="0"/>
              <a:t>Mutation like this potential problems</a:t>
            </a:r>
          </a:p>
          <a:p>
            <a:pPr lvl="1"/>
            <a:r>
              <a:rPr lang="en-GB" sz="1800" dirty="0"/>
              <a:t>Issues with consistency in GA (lack of exploration after best found)</a:t>
            </a:r>
          </a:p>
          <a:p>
            <a:pPr lvl="1"/>
            <a:r>
              <a:rPr lang="en-GB" sz="1800" dirty="0"/>
              <a:t>Probably due to only changing one weight at a time when mutating</a:t>
            </a:r>
          </a:p>
          <a:p>
            <a:pPr lvl="1"/>
            <a:r>
              <a:rPr lang="en-GB" sz="1800" dirty="0"/>
              <a:t>Next time I’d mutate each gene with a chance individually</a:t>
            </a:r>
          </a:p>
          <a:p>
            <a:pPr lvl="2"/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90D10-821B-4CEE-B885-B07B2772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31" y="1531758"/>
            <a:ext cx="240982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85284-0764-490D-8DD5-222A06F8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03" y="2345369"/>
            <a:ext cx="3930928" cy="1822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32765-F755-43F8-B065-2ED74A6B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03" y="4742207"/>
            <a:ext cx="3551997" cy="1121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68DBF9-2C19-43C5-8C74-C9C66284D2E2}"/>
              </a:ext>
            </a:extLst>
          </p:cNvPr>
          <p:cNvSpPr txBox="1"/>
          <p:nvPr/>
        </p:nvSpPr>
        <p:spPr>
          <a:xfrm>
            <a:off x="8415749" y="5782749"/>
            <a:ext cx="1702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Using same settings</a:t>
            </a:r>
          </a:p>
        </p:txBody>
      </p:sp>
    </p:spTree>
    <p:extLst>
      <p:ext uri="{BB962C8B-B14F-4D97-AF65-F5344CB8AC3E}">
        <p14:creationId xmlns:p14="http://schemas.microsoft.com/office/powerpoint/2010/main" val="34812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66FA-2447-4D1D-B4E0-5F1E0AA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1" y="104080"/>
            <a:ext cx="7729728" cy="1188720"/>
          </a:xfrm>
        </p:spPr>
        <p:txBody>
          <a:bodyPr/>
          <a:lstStyle/>
          <a:p>
            <a:pPr algn="l"/>
            <a:r>
              <a:rPr lang="en-GB" dirty="0"/>
              <a:t>Tweaking of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6058-A774-4606-B398-BA106148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1" y="1460678"/>
            <a:ext cx="7729728" cy="5615463"/>
          </a:xfrm>
        </p:spPr>
        <p:txBody>
          <a:bodyPr>
            <a:normAutofit/>
          </a:bodyPr>
          <a:lstStyle/>
          <a:p>
            <a:r>
              <a:rPr lang="en-GB" sz="2000" dirty="0"/>
              <a:t>Problems with consistency (mentioned before) means most tweaks were to improve consistency</a:t>
            </a:r>
          </a:p>
          <a:p>
            <a:r>
              <a:rPr lang="en-GB" sz="2000" dirty="0"/>
              <a:t>Fairly high cross over rate increased speed of best solution being found (didn’t help consistency)</a:t>
            </a:r>
          </a:p>
          <a:p>
            <a:r>
              <a:rPr lang="en-GB" sz="2000" dirty="0"/>
              <a:t>“Relatively” high mutation rate helped consistency as best solution required weights 1,3,4 to add to weight 2 exactly</a:t>
            </a:r>
          </a:p>
          <a:p>
            <a:r>
              <a:rPr lang="en-GB" sz="2000" dirty="0"/>
              <a:t>Tournament parameters</a:t>
            </a:r>
          </a:p>
          <a:p>
            <a:pPr lvl="1"/>
            <a:r>
              <a:rPr lang="en-GB" sz="1800" dirty="0"/>
              <a:t>Small but not too small tournament size helped weed out the low performing solutions faster</a:t>
            </a:r>
          </a:p>
          <a:p>
            <a:pPr lvl="1"/>
            <a:r>
              <a:rPr lang="en-GB" sz="1800" dirty="0"/>
              <a:t>Choosing who goes into the tournament (random or roulette) made little difference to consistency or quality of solution</a:t>
            </a:r>
          </a:p>
          <a:p>
            <a:r>
              <a:rPr lang="en-GB" sz="2000" dirty="0"/>
              <a:t>Ending best parameters</a:t>
            </a:r>
          </a:p>
          <a:p>
            <a:r>
              <a:rPr lang="en-GB" sz="2000" dirty="0"/>
              <a:t>All this was manual tweaking and observing results rather than 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54D83-AD57-4082-A6ED-E6EB2F63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389" y="5620310"/>
            <a:ext cx="365760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DD764-CCAC-47A0-8C5C-9ED03BBE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82" y="4264082"/>
            <a:ext cx="3049549" cy="8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685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</TotalTime>
  <Words>322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Implementation of GA analysis</vt:lpstr>
      <vt:lpstr>Success of task</vt:lpstr>
      <vt:lpstr>Difficulties during implementation</vt:lpstr>
      <vt:lpstr>Tweaking of 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GA analysis</dc:title>
  <dc:creator>Jake Cooper</dc:creator>
  <cp:lastModifiedBy>Jake Cooper</cp:lastModifiedBy>
  <cp:revision>1</cp:revision>
  <dcterms:created xsi:type="dcterms:W3CDTF">2021-12-14T13:34:50Z</dcterms:created>
  <dcterms:modified xsi:type="dcterms:W3CDTF">2021-12-14T14:40:10Z</dcterms:modified>
</cp:coreProperties>
</file>