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6" r:id="rId7"/>
    <p:sldId id="267" r:id="rId8"/>
    <p:sldId id="271" r:id="rId9"/>
    <p:sldId id="269" r:id="rId10"/>
    <p:sldId id="272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53" d="100"/>
          <a:sy n="153" d="100"/>
        </p:scale>
        <p:origin x="273" y="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7/31/2018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7/31/2018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ECE470</a:t>
            </a:r>
            <a:br>
              <a:rPr lang="en-CA" dirty="0" smtClean="0"/>
            </a:br>
            <a:r>
              <a:rPr lang="en-CA" dirty="0" smtClean="0"/>
              <a:t>Genetic Algorithm 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 Cameron Gregory, Daniel Nguyen, and Jake Vidal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 Selection for Classification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Problem Statement</a:t>
            </a:r>
            <a:endParaRPr dirty="0"/>
          </a:p>
          <a:p>
            <a:r>
              <a:rPr lang="en-CA" dirty="0" smtClean="0"/>
              <a:t>Motivation</a:t>
            </a:r>
            <a:endParaRPr dirty="0"/>
          </a:p>
          <a:p>
            <a:r>
              <a:rPr lang="en-CA" dirty="0" smtClean="0"/>
              <a:t>Our approach</a:t>
            </a:r>
          </a:p>
          <a:p>
            <a:r>
              <a:rPr lang="en-CA" dirty="0" smtClean="0"/>
              <a:t>Encoding the problem</a:t>
            </a:r>
          </a:p>
          <a:p>
            <a:r>
              <a:rPr lang="en-CA" dirty="0" smtClean="0"/>
              <a:t>Fitness function</a:t>
            </a:r>
          </a:p>
          <a:p>
            <a:r>
              <a:rPr lang="en-CA" dirty="0" smtClean="0"/>
              <a:t>Results and comparison</a:t>
            </a:r>
          </a:p>
          <a:p>
            <a:r>
              <a:rPr lang="en-CA" dirty="0" smtClean="0"/>
              <a:t>Code demonstration</a:t>
            </a:r>
          </a:p>
          <a:p>
            <a:r>
              <a:rPr lang="en-CA" dirty="0" smtClean="0"/>
              <a:t>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Statement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datasets with a significant number of features are very difficult to classify accurately due to the curse of dimensionality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8316416" cy="4270375"/>
          </a:xfrm>
        </p:spPr>
        <p:txBody>
          <a:bodyPr/>
          <a:lstStyle/>
          <a:p>
            <a:r>
              <a:rPr lang="en-US" dirty="0"/>
              <a:t>Our goal is to create an approach </a:t>
            </a:r>
            <a:r>
              <a:rPr lang="en-US" dirty="0" smtClean="0"/>
              <a:t>that will allow more accurate classification for datasets with many features</a:t>
            </a:r>
          </a:p>
          <a:p>
            <a:r>
              <a:rPr lang="en-US" dirty="0" smtClean="0"/>
              <a:t>This is important as businesses and organizations collect large amounts of data which must be accurately classified in order to guide decisions</a:t>
            </a:r>
          </a:p>
          <a:p>
            <a:r>
              <a:rPr lang="en-US" dirty="0" smtClean="0"/>
              <a:t>The genetic algorithm is used in order to find a subset of the features that reaches the best classification accuracy while also maintaining the original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the problem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6945216" cy="3581401"/>
          </a:xfrm>
        </p:spPr>
        <p:txBody>
          <a:bodyPr/>
          <a:lstStyle/>
          <a:p>
            <a:r>
              <a:rPr lang="en-US" dirty="0" smtClean="0"/>
              <a:t>The chromosomes, optimized by our genetic algorithm, each represent a subset of the list of features in the dataset</a:t>
            </a:r>
          </a:p>
          <a:p>
            <a:r>
              <a:rPr lang="en-US" dirty="0" smtClean="0"/>
              <a:t>Each gene in the chromosome corresponds to a specific feature and can hold the value of 0 or 1 denoting whether a feature should be used in classification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31504" y="1772816"/>
            <a:ext cx="41764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13502" y="16939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9616" y="1698207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3732" y="1698207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1844" y="1712422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5530" y="203304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1                   0                   1                    1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approach</a:t>
            </a:r>
            <a:endParaRPr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544066" y="1700808"/>
            <a:ext cx="6945216" cy="3581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First an initial population of chromosomes is generated </a:t>
            </a:r>
          </a:p>
          <a:p>
            <a:r>
              <a:rPr lang="en-US" dirty="0" smtClean="0"/>
              <a:t>Next, subsets of our original dataset are generated by removing features as defined by the chromosomes</a:t>
            </a:r>
          </a:p>
          <a:p>
            <a:r>
              <a:rPr lang="en-US" dirty="0" smtClean="0"/>
              <a:t>The altered datasets are then run through a classifier in order to test the classification accuracy when using the subset of the features defined by each chromosome</a:t>
            </a:r>
          </a:p>
          <a:p>
            <a:r>
              <a:rPr lang="en-US" dirty="0" smtClean="0"/>
              <a:t>The chromosomes are then ordered based on fitness and chosen for breeding based on a raffle, where a higher fitness leads to more tickets in the raffle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our fitness function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6074302" y="1916832"/>
                <a:ext cx="6070370" cy="427037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8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087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317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6060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“Default” Fitness Function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𝐹𝑖𝑡𝑛𝑒𝑠𝑠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800" b="0" dirty="0" smtClean="0"/>
              </a:p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“Simple” </a:t>
                </a:r>
                <a:r>
                  <a:rPr lang="en-US" dirty="0"/>
                  <a:t>Fitness Function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𝐹𝑖𝑡𝑛𝑒𝑠𝑠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“Complex” </a:t>
                </a:r>
                <a:r>
                  <a:rPr lang="en-US" dirty="0"/>
                  <a:t>Fitness Function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𝐹𝑖𝑡𝑛𝑒𝑠𝑠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0.5+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−55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302" y="1916832"/>
                <a:ext cx="6070370" cy="4270375"/>
              </a:xfrm>
              <a:prstGeom prst="rect">
                <a:avLst/>
              </a:prstGeom>
              <a:blipFill rotWithShape="0">
                <a:blip r:embed="rId2"/>
                <a:stretch>
                  <a:fillRect l="-904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1631504" y="1933124"/>
            <a:ext cx="43434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Fitness scoring </a:t>
            </a:r>
            <a:r>
              <a:rPr lang="en-CA" dirty="0" smtClean="0"/>
              <a:t>is based </a:t>
            </a:r>
            <a:r>
              <a:rPr lang="en-CA" dirty="0" smtClean="0"/>
              <a:t>on accuracy and number of </a:t>
            </a:r>
            <a:r>
              <a:rPr lang="en-CA" dirty="0" smtClean="0"/>
              <a:t>features removed from the dataset</a:t>
            </a:r>
          </a:p>
          <a:p>
            <a:r>
              <a:rPr lang="en-CA" dirty="0" smtClean="0"/>
              <a:t>Through experimentation, multiple fitness functions have been generated</a:t>
            </a:r>
          </a:p>
          <a:p>
            <a:r>
              <a:rPr lang="en-CA" dirty="0" smtClean="0"/>
              <a:t>X = Percent accuracy from 0 to 100%</a:t>
            </a:r>
          </a:p>
          <a:p>
            <a:r>
              <a:rPr lang="en-CA" dirty="0" smtClean="0"/>
              <a:t>Y = Percent features removed from 0 to 100%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comparison</a:t>
            </a:r>
            <a:endParaRPr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780928"/>
            <a:ext cx="3685775" cy="2612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483" y="2778389"/>
            <a:ext cx="3672408" cy="2617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32" y="2780928"/>
            <a:ext cx="3682092" cy="262374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47884" y="2253501"/>
            <a:ext cx="3371851" cy="4220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“Default” Fitness Function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271651" y="2253501"/>
            <a:ext cx="4343400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“Simple” Fitness Function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112224" y="2253501"/>
            <a:ext cx="3600400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“Complex” Fitness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8688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4873beb7-5857-4685-be1f-d57550cc96c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854</TotalTime>
  <Words>350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Candara</vt:lpstr>
      <vt:lpstr>Consolas</vt:lpstr>
      <vt:lpstr>Tech Computer 16x9</vt:lpstr>
      <vt:lpstr>ECE470 Genetic Algorithm Project</vt:lpstr>
      <vt:lpstr>Feature Selection for Classification</vt:lpstr>
      <vt:lpstr>Problem Statement</vt:lpstr>
      <vt:lpstr>Motivation</vt:lpstr>
      <vt:lpstr>Encoding the problem</vt:lpstr>
      <vt:lpstr>Our approach</vt:lpstr>
      <vt:lpstr>Defining our fitness function</vt:lpstr>
      <vt:lpstr>Results and comparison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ECE470 Genetic Algorithm Project</dc:title>
  <dc:creator>Daniel</dc:creator>
  <cp:lastModifiedBy>Daniel Nguyen</cp:lastModifiedBy>
  <cp:revision>20</cp:revision>
  <dcterms:created xsi:type="dcterms:W3CDTF">2018-07-24T00:38:52Z</dcterms:created>
  <dcterms:modified xsi:type="dcterms:W3CDTF">2018-07-31T18:51:05Z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