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2" d="100"/>
          <a:sy n="72" d="100"/>
        </p:scale>
        <p:origin x="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955D9D-C936-4BFB-81F8-F4D6C10938EA}"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7E907BCB-6E59-448C-A32B-2BE50054672E}">
      <dgm:prSet/>
      <dgm:spPr/>
      <dgm:t>
        <a:bodyPr/>
        <a:lstStyle/>
        <a:p>
          <a:r>
            <a:rPr lang="en-US" b="1"/>
            <a:t>Introduction</a:t>
          </a:r>
          <a:endParaRPr lang="en-US"/>
        </a:p>
      </dgm:t>
    </dgm:pt>
    <dgm:pt modelId="{E6266FA7-22DE-46DD-B832-11495451D535}" type="parTrans" cxnId="{D7D473DF-E8D3-4A46-AAD7-127B3E702188}">
      <dgm:prSet/>
      <dgm:spPr/>
      <dgm:t>
        <a:bodyPr/>
        <a:lstStyle/>
        <a:p>
          <a:endParaRPr lang="en-US"/>
        </a:p>
      </dgm:t>
    </dgm:pt>
    <dgm:pt modelId="{FED3EA40-C5E6-4A4B-8C79-14971BEC8688}" type="sibTrans" cxnId="{D7D473DF-E8D3-4A46-AAD7-127B3E702188}">
      <dgm:prSet/>
      <dgm:spPr/>
      <dgm:t>
        <a:bodyPr/>
        <a:lstStyle/>
        <a:p>
          <a:endParaRPr lang="en-US"/>
        </a:p>
      </dgm:t>
    </dgm:pt>
    <dgm:pt modelId="{BD8EB092-3D7E-484E-BAA4-D7B309BB98D6}">
      <dgm:prSet/>
      <dgm:spPr/>
      <dgm:t>
        <a:bodyPr/>
        <a:lstStyle/>
        <a:p>
          <a:r>
            <a:rPr lang="en-US" b="1"/>
            <a:t>Expressions and Environments</a:t>
          </a:r>
          <a:endParaRPr lang="en-US"/>
        </a:p>
      </dgm:t>
    </dgm:pt>
    <dgm:pt modelId="{49C881E2-5FC9-45C3-8933-E4AC55F52910}" type="parTrans" cxnId="{A58B5330-B222-4D91-A595-CF656CD30A29}">
      <dgm:prSet/>
      <dgm:spPr/>
      <dgm:t>
        <a:bodyPr/>
        <a:lstStyle/>
        <a:p>
          <a:endParaRPr lang="en-US"/>
        </a:p>
      </dgm:t>
    </dgm:pt>
    <dgm:pt modelId="{C7ECF657-111B-4179-A5B6-0280F6FC277B}" type="sibTrans" cxnId="{A58B5330-B222-4D91-A595-CF656CD30A29}">
      <dgm:prSet/>
      <dgm:spPr/>
      <dgm:t>
        <a:bodyPr/>
        <a:lstStyle/>
        <a:p>
          <a:endParaRPr lang="en-US"/>
        </a:p>
      </dgm:t>
    </dgm:pt>
    <dgm:pt modelId="{32C66E60-C756-4E87-88B0-3652E4EFE02A}">
      <dgm:prSet/>
      <dgm:spPr/>
      <dgm:t>
        <a:bodyPr/>
        <a:lstStyle/>
        <a:p>
          <a:r>
            <a:rPr lang="en-US" b="1"/>
            <a:t>Built-in Functions and Procedures</a:t>
          </a:r>
          <a:endParaRPr lang="en-US"/>
        </a:p>
      </dgm:t>
    </dgm:pt>
    <dgm:pt modelId="{DEC7D39C-C0A9-4758-9FC8-204420187C97}" type="parTrans" cxnId="{04B0E6C5-31CB-40E7-B031-986673264DF1}">
      <dgm:prSet/>
      <dgm:spPr/>
      <dgm:t>
        <a:bodyPr/>
        <a:lstStyle/>
        <a:p>
          <a:endParaRPr lang="en-US"/>
        </a:p>
      </dgm:t>
    </dgm:pt>
    <dgm:pt modelId="{9439026C-7F3D-4068-B2A7-0324CE32F7AF}" type="sibTrans" cxnId="{04B0E6C5-31CB-40E7-B031-986673264DF1}">
      <dgm:prSet/>
      <dgm:spPr/>
      <dgm:t>
        <a:bodyPr/>
        <a:lstStyle/>
        <a:p>
          <a:endParaRPr lang="en-US"/>
        </a:p>
      </dgm:t>
    </dgm:pt>
    <dgm:pt modelId="{66EBEAF2-9162-44B7-95A2-EAEF1F67A281}">
      <dgm:prSet/>
      <dgm:spPr/>
      <dgm:t>
        <a:bodyPr/>
        <a:lstStyle/>
        <a:p>
          <a:r>
            <a:rPr lang="en-US" b="1"/>
            <a:t>Tail Call Optimization</a:t>
          </a:r>
          <a:endParaRPr lang="en-US"/>
        </a:p>
      </dgm:t>
    </dgm:pt>
    <dgm:pt modelId="{D27B288C-1520-4146-8220-814280C5D9B7}" type="parTrans" cxnId="{5FD869D0-2A3E-43D9-86E9-4C71D5518BF7}">
      <dgm:prSet/>
      <dgm:spPr/>
      <dgm:t>
        <a:bodyPr/>
        <a:lstStyle/>
        <a:p>
          <a:endParaRPr lang="en-US"/>
        </a:p>
      </dgm:t>
    </dgm:pt>
    <dgm:pt modelId="{8776289C-B269-4B23-A790-6C3EEEA3039A}" type="sibTrans" cxnId="{5FD869D0-2A3E-43D9-86E9-4C71D5518BF7}">
      <dgm:prSet/>
      <dgm:spPr/>
      <dgm:t>
        <a:bodyPr/>
        <a:lstStyle/>
        <a:p>
          <a:endParaRPr lang="en-US"/>
        </a:p>
      </dgm:t>
    </dgm:pt>
    <dgm:pt modelId="{4AED3961-7A25-4C59-89D0-FD48965512F4}">
      <dgm:prSet/>
      <dgm:spPr/>
      <dgm:t>
        <a:bodyPr/>
        <a:lstStyle/>
        <a:p>
          <a:r>
            <a:rPr lang="en-US" b="1"/>
            <a:t>Helper Functions and Modules</a:t>
          </a:r>
          <a:endParaRPr lang="en-US"/>
        </a:p>
      </dgm:t>
    </dgm:pt>
    <dgm:pt modelId="{26C28FA6-EF0F-4216-90C8-DF0889E06C68}" type="parTrans" cxnId="{8CB71E93-091B-4088-A428-02F2EFB1CE15}">
      <dgm:prSet/>
      <dgm:spPr/>
      <dgm:t>
        <a:bodyPr/>
        <a:lstStyle/>
        <a:p>
          <a:endParaRPr lang="en-US"/>
        </a:p>
      </dgm:t>
    </dgm:pt>
    <dgm:pt modelId="{11CE98F4-A1A7-4D2E-B0A4-4D11BC942ED0}" type="sibTrans" cxnId="{8CB71E93-091B-4088-A428-02F2EFB1CE15}">
      <dgm:prSet/>
      <dgm:spPr/>
      <dgm:t>
        <a:bodyPr/>
        <a:lstStyle/>
        <a:p>
          <a:endParaRPr lang="en-US"/>
        </a:p>
      </dgm:t>
    </dgm:pt>
    <dgm:pt modelId="{900571F7-190C-4633-A4A8-264D7299F770}">
      <dgm:prSet/>
      <dgm:spPr/>
      <dgm:t>
        <a:bodyPr/>
        <a:lstStyle/>
        <a:p>
          <a:r>
            <a:rPr lang="en-US" b="1"/>
            <a:t>Conclusion</a:t>
          </a:r>
          <a:endParaRPr lang="en-US"/>
        </a:p>
      </dgm:t>
    </dgm:pt>
    <dgm:pt modelId="{32F7E9EA-234D-4F1F-8744-6A54A2653816}" type="parTrans" cxnId="{E79585CA-BAF3-49DC-A32E-11CD8D51AC5F}">
      <dgm:prSet/>
      <dgm:spPr/>
      <dgm:t>
        <a:bodyPr/>
        <a:lstStyle/>
        <a:p>
          <a:endParaRPr lang="en-US"/>
        </a:p>
      </dgm:t>
    </dgm:pt>
    <dgm:pt modelId="{42C8A183-AC5D-4FF4-B825-7A7163C44CDE}" type="sibTrans" cxnId="{E79585CA-BAF3-49DC-A32E-11CD8D51AC5F}">
      <dgm:prSet/>
      <dgm:spPr/>
      <dgm:t>
        <a:bodyPr/>
        <a:lstStyle/>
        <a:p>
          <a:endParaRPr lang="en-US"/>
        </a:p>
      </dgm:t>
    </dgm:pt>
    <dgm:pt modelId="{7375BD78-57E4-4FC1-BDB2-0A69546AB494}" type="pres">
      <dgm:prSet presAssocID="{B3955D9D-C936-4BFB-81F8-F4D6C10938EA}" presName="linear" presStyleCnt="0">
        <dgm:presLayoutVars>
          <dgm:dir/>
          <dgm:animLvl val="lvl"/>
          <dgm:resizeHandles val="exact"/>
        </dgm:presLayoutVars>
      </dgm:prSet>
      <dgm:spPr/>
    </dgm:pt>
    <dgm:pt modelId="{6FED3F2C-083C-4376-8E30-900BDCE5D6CD}" type="pres">
      <dgm:prSet presAssocID="{7E907BCB-6E59-448C-A32B-2BE50054672E}" presName="parentLin" presStyleCnt="0"/>
      <dgm:spPr/>
    </dgm:pt>
    <dgm:pt modelId="{722FC7B1-7902-446D-9192-25E9D8266661}" type="pres">
      <dgm:prSet presAssocID="{7E907BCB-6E59-448C-A32B-2BE50054672E}" presName="parentLeftMargin" presStyleLbl="node1" presStyleIdx="0" presStyleCnt="6"/>
      <dgm:spPr/>
    </dgm:pt>
    <dgm:pt modelId="{B066AD5B-5545-4307-A6DF-0D292A6BF7C5}" type="pres">
      <dgm:prSet presAssocID="{7E907BCB-6E59-448C-A32B-2BE50054672E}" presName="parentText" presStyleLbl="node1" presStyleIdx="0" presStyleCnt="6">
        <dgm:presLayoutVars>
          <dgm:chMax val="0"/>
          <dgm:bulletEnabled val="1"/>
        </dgm:presLayoutVars>
      </dgm:prSet>
      <dgm:spPr/>
    </dgm:pt>
    <dgm:pt modelId="{E8DC1000-18BA-4F0F-99B9-608F970DAF82}" type="pres">
      <dgm:prSet presAssocID="{7E907BCB-6E59-448C-A32B-2BE50054672E}" presName="negativeSpace" presStyleCnt="0"/>
      <dgm:spPr/>
    </dgm:pt>
    <dgm:pt modelId="{4FEA6072-EA9F-469C-861B-ECF7D8A0ED7C}" type="pres">
      <dgm:prSet presAssocID="{7E907BCB-6E59-448C-A32B-2BE50054672E}" presName="childText" presStyleLbl="conFgAcc1" presStyleIdx="0" presStyleCnt="6">
        <dgm:presLayoutVars>
          <dgm:bulletEnabled val="1"/>
        </dgm:presLayoutVars>
      </dgm:prSet>
      <dgm:spPr/>
    </dgm:pt>
    <dgm:pt modelId="{6CAF93C8-170E-470E-97F0-DCC1ECE54232}" type="pres">
      <dgm:prSet presAssocID="{FED3EA40-C5E6-4A4B-8C79-14971BEC8688}" presName="spaceBetweenRectangles" presStyleCnt="0"/>
      <dgm:spPr/>
    </dgm:pt>
    <dgm:pt modelId="{8B1602D7-16DA-4FC8-968D-139CA50563C1}" type="pres">
      <dgm:prSet presAssocID="{BD8EB092-3D7E-484E-BAA4-D7B309BB98D6}" presName="parentLin" presStyleCnt="0"/>
      <dgm:spPr/>
    </dgm:pt>
    <dgm:pt modelId="{2A16996A-09CD-4F2B-8EA3-9276965B1DD9}" type="pres">
      <dgm:prSet presAssocID="{BD8EB092-3D7E-484E-BAA4-D7B309BB98D6}" presName="parentLeftMargin" presStyleLbl="node1" presStyleIdx="0" presStyleCnt="6"/>
      <dgm:spPr/>
    </dgm:pt>
    <dgm:pt modelId="{A30CA97C-3AD6-42C3-B7D1-660209BE68ED}" type="pres">
      <dgm:prSet presAssocID="{BD8EB092-3D7E-484E-BAA4-D7B309BB98D6}" presName="parentText" presStyleLbl="node1" presStyleIdx="1" presStyleCnt="6">
        <dgm:presLayoutVars>
          <dgm:chMax val="0"/>
          <dgm:bulletEnabled val="1"/>
        </dgm:presLayoutVars>
      </dgm:prSet>
      <dgm:spPr/>
    </dgm:pt>
    <dgm:pt modelId="{008A16B9-8C54-4D75-8709-73602733EB5D}" type="pres">
      <dgm:prSet presAssocID="{BD8EB092-3D7E-484E-BAA4-D7B309BB98D6}" presName="negativeSpace" presStyleCnt="0"/>
      <dgm:spPr/>
    </dgm:pt>
    <dgm:pt modelId="{2C3C8456-1FC2-4C7F-8D44-3CF8B876D7A0}" type="pres">
      <dgm:prSet presAssocID="{BD8EB092-3D7E-484E-BAA4-D7B309BB98D6}" presName="childText" presStyleLbl="conFgAcc1" presStyleIdx="1" presStyleCnt="6">
        <dgm:presLayoutVars>
          <dgm:bulletEnabled val="1"/>
        </dgm:presLayoutVars>
      </dgm:prSet>
      <dgm:spPr/>
    </dgm:pt>
    <dgm:pt modelId="{71BD4B6C-6AAE-4421-B877-65B1E28B8109}" type="pres">
      <dgm:prSet presAssocID="{C7ECF657-111B-4179-A5B6-0280F6FC277B}" presName="spaceBetweenRectangles" presStyleCnt="0"/>
      <dgm:spPr/>
    </dgm:pt>
    <dgm:pt modelId="{0E6B7376-B66F-4B1E-800A-0647F0BAB84F}" type="pres">
      <dgm:prSet presAssocID="{32C66E60-C756-4E87-88B0-3652E4EFE02A}" presName="parentLin" presStyleCnt="0"/>
      <dgm:spPr/>
    </dgm:pt>
    <dgm:pt modelId="{44C9BE2C-AC8E-463E-988D-86C708E02052}" type="pres">
      <dgm:prSet presAssocID="{32C66E60-C756-4E87-88B0-3652E4EFE02A}" presName="parentLeftMargin" presStyleLbl="node1" presStyleIdx="1" presStyleCnt="6"/>
      <dgm:spPr/>
    </dgm:pt>
    <dgm:pt modelId="{CAD14BBD-0666-422E-87E4-D47395304686}" type="pres">
      <dgm:prSet presAssocID="{32C66E60-C756-4E87-88B0-3652E4EFE02A}" presName="parentText" presStyleLbl="node1" presStyleIdx="2" presStyleCnt="6">
        <dgm:presLayoutVars>
          <dgm:chMax val="0"/>
          <dgm:bulletEnabled val="1"/>
        </dgm:presLayoutVars>
      </dgm:prSet>
      <dgm:spPr/>
    </dgm:pt>
    <dgm:pt modelId="{896D6E86-6E29-4710-AEB6-A7D25E01D496}" type="pres">
      <dgm:prSet presAssocID="{32C66E60-C756-4E87-88B0-3652E4EFE02A}" presName="negativeSpace" presStyleCnt="0"/>
      <dgm:spPr/>
    </dgm:pt>
    <dgm:pt modelId="{12A6B03D-0FE1-4656-9205-7CCE61FC7B56}" type="pres">
      <dgm:prSet presAssocID="{32C66E60-C756-4E87-88B0-3652E4EFE02A}" presName="childText" presStyleLbl="conFgAcc1" presStyleIdx="2" presStyleCnt="6">
        <dgm:presLayoutVars>
          <dgm:bulletEnabled val="1"/>
        </dgm:presLayoutVars>
      </dgm:prSet>
      <dgm:spPr/>
    </dgm:pt>
    <dgm:pt modelId="{F34252FE-89AD-4749-9319-1A1A772E7532}" type="pres">
      <dgm:prSet presAssocID="{9439026C-7F3D-4068-B2A7-0324CE32F7AF}" presName="spaceBetweenRectangles" presStyleCnt="0"/>
      <dgm:spPr/>
    </dgm:pt>
    <dgm:pt modelId="{CAA6959F-BF36-4927-9905-8353AD270902}" type="pres">
      <dgm:prSet presAssocID="{66EBEAF2-9162-44B7-95A2-EAEF1F67A281}" presName="parentLin" presStyleCnt="0"/>
      <dgm:spPr/>
    </dgm:pt>
    <dgm:pt modelId="{D5C07A3A-DC17-4DC0-BF6C-EEC722A21B99}" type="pres">
      <dgm:prSet presAssocID="{66EBEAF2-9162-44B7-95A2-EAEF1F67A281}" presName="parentLeftMargin" presStyleLbl="node1" presStyleIdx="2" presStyleCnt="6"/>
      <dgm:spPr/>
    </dgm:pt>
    <dgm:pt modelId="{A857DB5F-9275-49A9-8351-19CE93C5419E}" type="pres">
      <dgm:prSet presAssocID="{66EBEAF2-9162-44B7-95A2-EAEF1F67A281}" presName="parentText" presStyleLbl="node1" presStyleIdx="3" presStyleCnt="6">
        <dgm:presLayoutVars>
          <dgm:chMax val="0"/>
          <dgm:bulletEnabled val="1"/>
        </dgm:presLayoutVars>
      </dgm:prSet>
      <dgm:spPr/>
    </dgm:pt>
    <dgm:pt modelId="{9CF1A9E9-9A02-4089-8E68-1F4ADFB278CB}" type="pres">
      <dgm:prSet presAssocID="{66EBEAF2-9162-44B7-95A2-EAEF1F67A281}" presName="negativeSpace" presStyleCnt="0"/>
      <dgm:spPr/>
    </dgm:pt>
    <dgm:pt modelId="{13FE571E-626F-4896-886D-FED6A683DCD4}" type="pres">
      <dgm:prSet presAssocID="{66EBEAF2-9162-44B7-95A2-EAEF1F67A281}" presName="childText" presStyleLbl="conFgAcc1" presStyleIdx="3" presStyleCnt="6">
        <dgm:presLayoutVars>
          <dgm:bulletEnabled val="1"/>
        </dgm:presLayoutVars>
      </dgm:prSet>
      <dgm:spPr/>
    </dgm:pt>
    <dgm:pt modelId="{4536362A-C89E-4CD5-8FBC-96F756DB43C0}" type="pres">
      <dgm:prSet presAssocID="{8776289C-B269-4B23-A790-6C3EEEA3039A}" presName="spaceBetweenRectangles" presStyleCnt="0"/>
      <dgm:spPr/>
    </dgm:pt>
    <dgm:pt modelId="{5480F2AF-231E-4054-832E-B26E855C348B}" type="pres">
      <dgm:prSet presAssocID="{4AED3961-7A25-4C59-89D0-FD48965512F4}" presName="parentLin" presStyleCnt="0"/>
      <dgm:spPr/>
    </dgm:pt>
    <dgm:pt modelId="{3B976F61-7AD5-4D3F-96E5-3473A50E219F}" type="pres">
      <dgm:prSet presAssocID="{4AED3961-7A25-4C59-89D0-FD48965512F4}" presName="parentLeftMargin" presStyleLbl="node1" presStyleIdx="3" presStyleCnt="6"/>
      <dgm:spPr/>
    </dgm:pt>
    <dgm:pt modelId="{F7767258-0678-42C1-A4EA-4889AB096248}" type="pres">
      <dgm:prSet presAssocID="{4AED3961-7A25-4C59-89D0-FD48965512F4}" presName="parentText" presStyleLbl="node1" presStyleIdx="4" presStyleCnt="6">
        <dgm:presLayoutVars>
          <dgm:chMax val="0"/>
          <dgm:bulletEnabled val="1"/>
        </dgm:presLayoutVars>
      </dgm:prSet>
      <dgm:spPr/>
    </dgm:pt>
    <dgm:pt modelId="{DCA468BD-5928-4214-8DE7-504BBE3DB191}" type="pres">
      <dgm:prSet presAssocID="{4AED3961-7A25-4C59-89D0-FD48965512F4}" presName="negativeSpace" presStyleCnt="0"/>
      <dgm:spPr/>
    </dgm:pt>
    <dgm:pt modelId="{0A42E497-C8B9-4C3B-9C9E-37721EC93665}" type="pres">
      <dgm:prSet presAssocID="{4AED3961-7A25-4C59-89D0-FD48965512F4}" presName="childText" presStyleLbl="conFgAcc1" presStyleIdx="4" presStyleCnt="6">
        <dgm:presLayoutVars>
          <dgm:bulletEnabled val="1"/>
        </dgm:presLayoutVars>
      </dgm:prSet>
      <dgm:spPr/>
    </dgm:pt>
    <dgm:pt modelId="{B589456E-2D8D-42B2-ACF9-D334278DC310}" type="pres">
      <dgm:prSet presAssocID="{11CE98F4-A1A7-4D2E-B0A4-4D11BC942ED0}" presName="spaceBetweenRectangles" presStyleCnt="0"/>
      <dgm:spPr/>
    </dgm:pt>
    <dgm:pt modelId="{F204EB0C-95DB-455E-BE7F-19AB9369E64B}" type="pres">
      <dgm:prSet presAssocID="{900571F7-190C-4633-A4A8-264D7299F770}" presName="parentLin" presStyleCnt="0"/>
      <dgm:spPr/>
    </dgm:pt>
    <dgm:pt modelId="{77465EEE-D313-4E0C-B8D8-A8E30A6BD998}" type="pres">
      <dgm:prSet presAssocID="{900571F7-190C-4633-A4A8-264D7299F770}" presName="parentLeftMargin" presStyleLbl="node1" presStyleIdx="4" presStyleCnt="6"/>
      <dgm:spPr/>
    </dgm:pt>
    <dgm:pt modelId="{404F944E-5579-43D0-9AEC-08EE9831347C}" type="pres">
      <dgm:prSet presAssocID="{900571F7-190C-4633-A4A8-264D7299F770}" presName="parentText" presStyleLbl="node1" presStyleIdx="5" presStyleCnt="6">
        <dgm:presLayoutVars>
          <dgm:chMax val="0"/>
          <dgm:bulletEnabled val="1"/>
        </dgm:presLayoutVars>
      </dgm:prSet>
      <dgm:spPr/>
    </dgm:pt>
    <dgm:pt modelId="{D72D3A92-3AA2-4A4B-BBE8-71FB6808C35C}" type="pres">
      <dgm:prSet presAssocID="{900571F7-190C-4633-A4A8-264D7299F770}" presName="negativeSpace" presStyleCnt="0"/>
      <dgm:spPr/>
    </dgm:pt>
    <dgm:pt modelId="{387E5FFC-0A68-4B2E-8E07-39F0D79841F0}" type="pres">
      <dgm:prSet presAssocID="{900571F7-190C-4633-A4A8-264D7299F770}" presName="childText" presStyleLbl="conFgAcc1" presStyleIdx="5" presStyleCnt="6">
        <dgm:presLayoutVars>
          <dgm:bulletEnabled val="1"/>
        </dgm:presLayoutVars>
      </dgm:prSet>
      <dgm:spPr/>
    </dgm:pt>
  </dgm:ptLst>
  <dgm:cxnLst>
    <dgm:cxn modelId="{9E831708-6172-40A0-9140-0BF19C0757EC}" type="presOf" srcId="{900571F7-190C-4633-A4A8-264D7299F770}" destId="{77465EEE-D313-4E0C-B8D8-A8E30A6BD998}" srcOrd="0" destOrd="0" presId="urn:microsoft.com/office/officeart/2005/8/layout/list1"/>
    <dgm:cxn modelId="{6FC3372F-5F7D-40F7-B01B-F6D257CB663B}" type="presOf" srcId="{4AED3961-7A25-4C59-89D0-FD48965512F4}" destId="{F7767258-0678-42C1-A4EA-4889AB096248}" srcOrd="1" destOrd="0" presId="urn:microsoft.com/office/officeart/2005/8/layout/list1"/>
    <dgm:cxn modelId="{A58B5330-B222-4D91-A595-CF656CD30A29}" srcId="{B3955D9D-C936-4BFB-81F8-F4D6C10938EA}" destId="{BD8EB092-3D7E-484E-BAA4-D7B309BB98D6}" srcOrd="1" destOrd="0" parTransId="{49C881E2-5FC9-45C3-8933-E4AC55F52910}" sibTransId="{C7ECF657-111B-4179-A5B6-0280F6FC277B}"/>
    <dgm:cxn modelId="{460D4434-AA24-4D73-83BE-B1FE4FCCB6B7}" type="presOf" srcId="{7E907BCB-6E59-448C-A32B-2BE50054672E}" destId="{722FC7B1-7902-446D-9192-25E9D8266661}" srcOrd="0" destOrd="0" presId="urn:microsoft.com/office/officeart/2005/8/layout/list1"/>
    <dgm:cxn modelId="{8ABDF43F-367B-460B-9EBD-313E5E44FB75}" type="presOf" srcId="{BD8EB092-3D7E-484E-BAA4-D7B309BB98D6}" destId="{2A16996A-09CD-4F2B-8EA3-9276965B1DD9}" srcOrd="0" destOrd="0" presId="urn:microsoft.com/office/officeart/2005/8/layout/list1"/>
    <dgm:cxn modelId="{C86BE740-FFE5-44DE-8AC0-AACF834E8035}" type="presOf" srcId="{B3955D9D-C936-4BFB-81F8-F4D6C10938EA}" destId="{7375BD78-57E4-4FC1-BDB2-0A69546AB494}" srcOrd="0" destOrd="0" presId="urn:microsoft.com/office/officeart/2005/8/layout/list1"/>
    <dgm:cxn modelId="{3477C65F-01C0-446F-98C7-8665EE29E05D}" type="presOf" srcId="{66EBEAF2-9162-44B7-95A2-EAEF1F67A281}" destId="{A857DB5F-9275-49A9-8351-19CE93C5419E}" srcOrd="1" destOrd="0" presId="urn:microsoft.com/office/officeart/2005/8/layout/list1"/>
    <dgm:cxn modelId="{C3C8FE60-7EC4-4BCD-B4AA-4CC745C2CD1E}" type="presOf" srcId="{BD8EB092-3D7E-484E-BAA4-D7B309BB98D6}" destId="{A30CA97C-3AD6-42C3-B7D1-660209BE68ED}" srcOrd="1" destOrd="0" presId="urn:microsoft.com/office/officeart/2005/8/layout/list1"/>
    <dgm:cxn modelId="{D840E245-D625-4A42-86E8-5671D4C80877}" type="presOf" srcId="{66EBEAF2-9162-44B7-95A2-EAEF1F67A281}" destId="{D5C07A3A-DC17-4DC0-BF6C-EEC722A21B99}" srcOrd="0" destOrd="0" presId="urn:microsoft.com/office/officeart/2005/8/layout/list1"/>
    <dgm:cxn modelId="{FA560F6E-E971-4002-B9D4-9C67F34B5D71}" type="presOf" srcId="{32C66E60-C756-4E87-88B0-3652E4EFE02A}" destId="{CAD14BBD-0666-422E-87E4-D47395304686}" srcOrd="1" destOrd="0" presId="urn:microsoft.com/office/officeart/2005/8/layout/list1"/>
    <dgm:cxn modelId="{A1AB4B8A-E812-42D7-AC9D-F8EEA6090D71}" type="presOf" srcId="{7E907BCB-6E59-448C-A32B-2BE50054672E}" destId="{B066AD5B-5545-4307-A6DF-0D292A6BF7C5}" srcOrd="1" destOrd="0" presId="urn:microsoft.com/office/officeart/2005/8/layout/list1"/>
    <dgm:cxn modelId="{8CB71E93-091B-4088-A428-02F2EFB1CE15}" srcId="{B3955D9D-C936-4BFB-81F8-F4D6C10938EA}" destId="{4AED3961-7A25-4C59-89D0-FD48965512F4}" srcOrd="4" destOrd="0" parTransId="{26C28FA6-EF0F-4216-90C8-DF0889E06C68}" sibTransId="{11CE98F4-A1A7-4D2E-B0A4-4D11BC942ED0}"/>
    <dgm:cxn modelId="{0B58CF99-0884-42FF-8CC9-52C18C9B1470}" type="presOf" srcId="{4AED3961-7A25-4C59-89D0-FD48965512F4}" destId="{3B976F61-7AD5-4D3F-96E5-3473A50E219F}" srcOrd="0" destOrd="0" presId="urn:microsoft.com/office/officeart/2005/8/layout/list1"/>
    <dgm:cxn modelId="{04B0E6C5-31CB-40E7-B031-986673264DF1}" srcId="{B3955D9D-C936-4BFB-81F8-F4D6C10938EA}" destId="{32C66E60-C756-4E87-88B0-3652E4EFE02A}" srcOrd="2" destOrd="0" parTransId="{DEC7D39C-C0A9-4758-9FC8-204420187C97}" sibTransId="{9439026C-7F3D-4068-B2A7-0324CE32F7AF}"/>
    <dgm:cxn modelId="{E79585CA-BAF3-49DC-A32E-11CD8D51AC5F}" srcId="{B3955D9D-C936-4BFB-81F8-F4D6C10938EA}" destId="{900571F7-190C-4633-A4A8-264D7299F770}" srcOrd="5" destOrd="0" parTransId="{32F7E9EA-234D-4F1F-8744-6A54A2653816}" sibTransId="{42C8A183-AC5D-4FF4-B825-7A7163C44CDE}"/>
    <dgm:cxn modelId="{D42FFDCF-8FDC-422B-A29A-544CA845DA3B}" type="presOf" srcId="{900571F7-190C-4633-A4A8-264D7299F770}" destId="{404F944E-5579-43D0-9AEC-08EE9831347C}" srcOrd="1" destOrd="0" presId="urn:microsoft.com/office/officeart/2005/8/layout/list1"/>
    <dgm:cxn modelId="{5FD869D0-2A3E-43D9-86E9-4C71D5518BF7}" srcId="{B3955D9D-C936-4BFB-81F8-F4D6C10938EA}" destId="{66EBEAF2-9162-44B7-95A2-EAEF1F67A281}" srcOrd="3" destOrd="0" parTransId="{D27B288C-1520-4146-8220-814280C5D9B7}" sibTransId="{8776289C-B269-4B23-A790-6C3EEEA3039A}"/>
    <dgm:cxn modelId="{D7D473DF-E8D3-4A46-AAD7-127B3E702188}" srcId="{B3955D9D-C936-4BFB-81F8-F4D6C10938EA}" destId="{7E907BCB-6E59-448C-A32B-2BE50054672E}" srcOrd="0" destOrd="0" parTransId="{E6266FA7-22DE-46DD-B832-11495451D535}" sibTransId="{FED3EA40-C5E6-4A4B-8C79-14971BEC8688}"/>
    <dgm:cxn modelId="{397B02EB-AC30-4545-9491-927AFBE02C7A}" type="presOf" srcId="{32C66E60-C756-4E87-88B0-3652E4EFE02A}" destId="{44C9BE2C-AC8E-463E-988D-86C708E02052}" srcOrd="0" destOrd="0" presId="urn:microsoft.com/office/officeart/2005/8/layout/list1"/>
    <dgm:cxn modelId="{92A5C149-B96C-401C-BD43-F54C3CE6F9FD}" type="presParOf" srcId="{7375BD78-57E4-4FC1-BDB2-0A69546AB494}" destId="{6FED3F2C-083C-4376-8E30-900BDCE5D6CD}" srcOrd="0" destOrd="0" presId="urn:microsoft.com/office/officeart/2005/8/layout/list1"/>
    <dgm:cxn modelId="{660DB56E-84EC-4AA3-93F8-ED41D082E89E}" type="presParOf" srcId="{6FED3F2C-083C-4376-8E30-900BDCE5D6CD}" destId="{722FC7B1-7902-446D-9192-25E9D8266661}" srcOrd="0" destOrd="0" presId="urn:microsoft.com/office/officeart/2005/8/layout/list1"/>
    <dgm:cxn modelId="{08078EE2-CC75-49D5-9F3B-13B930EEAC39}" type="presParOf" srcId="{6FED3F2C-083C-4376-8E30-900BDCE5D6CD}" destId="{B066AD5B-5545-4307-A6DF-0D292A6BF7C5}" srcOrd="1" destOrd="0" presId="urn:microsoft.com/office/officeart/2005/8/layout/list1"/>
    <dgm:cxn modelId="{C7758787-F10C-498B-BDC7-442B123FB3ED}" type="presParOf" srcId="{7375BD78-57E4-4FC1-BDB2-0A69546AB494}" destId="{E8DC1000-18BA-4F0F-99B9-608F970DAF82}" srcOrd="1" destOrd="0" presId="urn:microsoft.com/office/officeart/2005/8/layout/list1"/>
    <dgm:cxn modelId="{57E1761F-6308-461D-BA66-2C8B9F6E0444}" type="presParOf" srcId="{7375BD78-57E4-4FC1-BDB2-0A69546AB494}" destId="{4FEA6072-EA9F-469C-861B-ECF7D8A0ED7C}" srcOrd="2" destOrd="0" presId="urn:microsoft.com/office/officeart/2005/8/layout/list1"/>
    <dgm:cxn modelId="{57938DD9-3D9A-44F7-A55B-166A519306A7}" type="presParOf" srcId="{7375BD78-57E4-4FC1-BDB2-0A69546AB494}" destId="{6CAF93C8-170E-470E-97F0-DCC1ECE54232}" srcOrd="3" destOrd="0" presId="urn:microsoft.com/office/officeart/2005/8/layout/list1"/>
    <dgm:cxn modelId="{C988EF11-914B-4C25-9D5B-6FE8DBC52A79}" type="presParOf" srcId="{7375BD78-57E4-4FC1-BDB2-0A69546AB494}" destId="{8B1602D7-16DA-4FC8-968D-139CA50563C1}" srcOrd="4" destOrd="0" presId="urn:microsoft.com/office/officeart/2005/8/layout/list1"/>
    <dgm:cxn modelId="{F35A47E6-41BA-499A-B21D-CF351CE11F11}" type="presParOf" srcId="{8B1602D7-16DA-4FC8-968D-139CA50563C1}" destId="{2A16996A-09CD-4F2B-8EA3-9276965B1DD9}" srcOrd="0" destOrd="0" presId="urn:microsoft.com/office/officeart/2005/8/layout/list1"/>
    <dgm:cxn modelId="{76224C0F-CAEC-429C-AEF4-B0F066954E4A}" type="presParOf" srcId="{8B1602D7-16DA-4FC8-968D-139CA50563C1}" destId="{A30CA97C-3AD6-42C3-B7D1-660209BE68ED}" srcOrd="1" destOrd="0" presId="urn:microsoft.com/office/officeart/2005/8/layout/list1"/>
    <dgm:cxn modelId="{F872FBD5-D745-4C3B-AF30-F847F27B9567}" type="presParOf" srcId="{7375BD78-57E4-4FC1-BDB2-0A69546AB494}" destId="{008A16B9-8C54-4D75-8709-73602733EB5D}" srcOrd="5" destOrd="0" presId="urn:microsoft.com/office/officeart/2005/8/layout/list1"/>
    <dgm:cxn modelId="{0FBDEA0F-D4FB-4BA1-A503-FC4356EE6966}" type="presParOf" srcId="{7375BD78-57E4-4FC1-BDB2-0A69546AB494}" destId="{2C3C8456-1FC2-4C7F-8D44-3CF8B876D7A0}" srcOrd="6" destOrd="0" presId="urn:microsoft.com/office/officeart/2005/8/layout/list1"/>
    <dgm:cxn modelId="{0FEFACCF-9E77-477A-ABE1-61832F16AD1E}" type="presParOf" srcId="{7375BD78-57E4-4FC1-BDB2-0A69546AB494}" destId="{71BD4B6C-6AAE-4421-B877-65B1E28B8109}" srcOrd="7" destOrd="0" presId="urn:microsoft.com/office/officeart/2005/8/layout/list1"/>
    <dgm:cxn modelId="{DFA0E8A7-2AE2-4931-A51F-8084D6B96243}" type="presParOf" srcId="{7375BD78-57E4-4FC1-BDB2-0A69546AB494}" destId="{0E6B7376-B66F-4B1E-800A-0647F0BAB84F}" srcOrd="8" destOrd="0" presId="urn:microsoft.com/office/officeart/2005/8/layout/list1"/>
    <dgm:cxn modelId="{C4FAD038-5F33-493B-993A-0CF1D7B0F2AF}" type="presParOf" srcId="{0E6B7376-B66F-4B1E-800A-0647F0BAB84F}" destId="{44C9BE2C-AC8E-463E-988D-86C708E02052}" srcOrd="0" destOrd="0" presId="urn:microsoft.com/office/officeart/2005/8/layout/list1"/>
    <dgm:cxn modelId="{947BAE39-B842-4F8F-9414-B2E2E5C25358}" type="presParOf" srcId="{0E6B7376-B66F-4B1E-800A-0647F0BAB84F}" destId="{CAD14BBD-0666-422E-87E4-D47395304686}" srcOrd="1" destOrd="0" presId="urn:microsoft.com/office/officeart/2005/8/layout/list1"/>
    <dgm:cxn modelId="{5CB78C51-502D-48DD-BE12-46483C0AEA8C}" type="presParOf" srcId="{7375BD78-57E4-4FC1-BDB2-0A69546AB494}" destId="{896D6E86-6E29-4710-AEB6-A7D25E01D496}" srcOrd="9" destOrd="0" presId="urn:microsoft.com/office/officeart/2005/8/layout/list1"/>
    <dgm:cxn modelId="{AC10274E-28EC-4FB7-9839-2956D8786785}" type="presParOf" srcId="{7375BD78-57E4-4FC1-BDB2-0A69546AB494}" destId="{12A6B03D-0FE1-4656-9205-7CCE61FC7B56}" srcOrd="10" destOrd="0" presId="urn:microsoft.com/office/officeart/2005/8/layout/list1"/>
    <dgm:cxn modelId="{88291F51-3DB8-4DC3-852C-36FE529CFE90}" type="presParOf" srcId="{7375BD78-57E4-4FC1-BDB2-0A69546AB494}" destId="{F34252FE-89AD-4749-9319-1A1A772E7532}" srcOrd="11" destOrd="0" presId="urn:microsoft.com/office/officeart/2005/8/layout/list1"/>
    <dgm:cxn modelId="{55F7B72E-17B3-42B2-9E67-D8649095A337}" type="presParOf" srcId="{7375BD78-57E4-4FC1-BDB2-0A69546AB494}" destId="{CAA6959F-BF36-4927-9905-8353AD270902}" srcOrd="12" destOrd="0" presId="urn:microsoft.com/office/officeart/2005/8/layout/list1"/>
    <dgm:cxn modelId="{6728224E-9AF6-4723-B180-B96A97755BEC}" type="presParOf" srcId="{CAA6959F-BF36-4927-9905-8353AD270902}" destId="{D5C07A3A-DC17-4DC0-BF6C-EEC722A21B99}" srcOrd="0" destOrd="0" presId="urn:microsoft.com/office/officeart/2005/8/layout/list1"/>
    <dgm:cxn modelId="{65EA6D29-5CBF-4911-A3DE-B95F6E6F2C0B}" type="presParOf" srcId="{CAA6959F-BF36-4927-9905-8353AD270902}" destId="{A857DB5F-9275-49A9-8351-19CE93C5419E}" srcOrd="1" destOrd="0" presId="urn:microsoft.com/office/officeart/2005/8/layout/list1"/>
    <dgm:cxn modelId="{3E41A8F0-70BD-469A-9FF8-67F438510EB2}" type="presParOf" srcId="{7375BD78-57E4-4FC1-BDB2-0A69546AB494}" destId="{9CF1A9E9-9A02-4089-8E68-1F4ADFB278CB}" srcOrd="13" destOrd="0" presId="urn:microsoft.com/office/officeart/2005/8/layout/list1"/>
    <dgm:cxn modelId="{3B744F70-8BB4-4CB8-ABE9-A9CBD7FF1DC6}" type="presParOf" srcId="{7375BD78-57E4-4FC1-BDB2-0A69546AB494}" destId="{13FE571E-626F-4896-886D-FED6A683DCD4}" srcOrd="14" destOrd="0" presId="urn:microsoft.com/office/officeart/2005/8/layout/list1"/>
    <dgm:cxn modelId="{F478AB0A-61D5-49E5-88E8-14A179545E5E}" type="presParOf" srcId="{7375BD78-57E4-4FC1-BDB2-0A69546AB494}" destId="{4536362A-C89E-4CD5-8FBC-96F756DB43C0}" srcOrd="15" destOrd="0" presId="urn:microsoft.com/office/officeart/2005/8/layout/list1"/>
    <dgm:cxn modelId="{22C6140C-1149-4842-A06B-7F0AA514A1DE}" type="presParOf" srcId="{7375BD78-57E4-4FC1-BDB2-0A69546AB494}" destId="{5480F2AF-231E-4054-832E-B26E855C348B}" srcOrd="16" destOrd="0" presId="urn:microsoft.com/office/officeart/2005/8/layout/list1"/>
    <dgm:cxn modelId="{0953236E-8284-4C48-9F11-C2ACDB1EADCF}" type="presParOf" srcId="{5480F2AF-231E-4054-832E-B26E855C348B}" destId="{3B976F61-7AD5-4D3F-96E5-3473A50E219F}" srcOrd="0" destOrd="0" presId="urn:microsoft.com/office/officeart/2005/8/layout/list1"/>
    <dgm:cxn modelId="{84E0D9F2-D3C6-40AA-8E24-B6A3F1551D08}" type="presParOf" srcId="{5480F2AF-231E-4054-832E-B26E855C348B}" destId="{F7767258-0678-42C1-A4EA-4889AB096248}" srcOrd="1" destOrd="0" presId="urn:microsoft.com/office/officeart/2005/8/layout/list1"/>
    <dgm:cxn modelId="{F5A6C65A-45B1-4D78-973C-E2315C82FBCE}" type="presParOf" srcId="{7375BD78-57E4-4FC1-BDB2-0A69546AB494}" destId="{DCA468BD-5928-4214-8DE7-504BBE3DB191}" srcOrd="17" destOrd="0" presId="urn:microsoft.com/office/officeart/2005/8/layout/list1"/>
    <dgm:cxn modelId="{C3FD2D3C-547A-4BF0-A207-C1079B8BFE58}" type="presParOf" srcId="{7375BD78-57E4-4FC1-BDB2-0A69546AB494}" destId="{0A42E497-C8B9-4C3B-9C9E-37721EC93665}" srcOrd="18" destOrd="0" presId="urn:microsoft.com/office/officeart/2005/8/layout/list1"/>
    <dgm:cxn modelId="{33D43DFF-0436-424F-A2F7-FF8DA4D99DEB}" type="presParOf" srcId="{7375BD78-57E4-4FC1-BDB2-0A69546AB494}" destId="{B589456E-2D8D-42B2-ACF9-D334278DC310}" srcOrd="19" destOrd="0" presId="urn:microsoft.com/office/officeart/2005/8/layout/list1"/>
    <dgm:cxn modelId="{F4CFF65F-8F46-4A9C-8D12-B75F3B60D92A}" type="presParOf" srcId="{7375BD78-57E4-4FC1-BDB2-0A69546AB494}" destId="{F204EB0C-95DB-455E-BE7F-19AB9369E64B}" srcOrd="20" destOrd="0" presId="urn:microsoft.com/office/officeart/2005/8/layout/list1"/>
    <dgm:cxn modelId="{52AB8CC6-D90B-4230-8C2F-F010946C408C}" type="presParOf" srcId="{F204EB0C-95DB-455E-BE7F-19AB9369E64B}" destId="{77465EEE-D313-4E0C-B8D8-A8E30A6BD998}" srcOrd="0" destOrd="0" presId="urn:microsoft.com/office/officeart/2005/8/layout/list1"/>
    <dgm:cxn modelId="{1B029A12-D0F3-4FCB-A9BE-80D2779DD1E0}" type="presParOf" srcId="{F204EB0C-95DB-455E-BE7F-19AB9369E64B}" destId="{404F944E-5579-43D0-9AEC-08EE9831347C}" srcOrd="1" destOrd="0" presId="urn:microsoft.com/office/officeart/2005/8/layout/list1"/>
    <dgm:cxn modelId="{EE3381F5-FDAB-4065-88E8-5C58E1483B0F}" type="presParOf" srcId="{7375BD78-57E4-4FC1-BDB2-0A69546AB494}" destId="{D72D3A92-3AA2-4A4B-BBE8-71FB6808C35C}" srcOrd="21" destOrd="0" presId="urn:microsoft.com/office/officeart/2005/8/layout/list1"/>
    <dgm:cxn modelId="{23725F1C-57A4-4A7C-9048-B42381A520DD}" type="presParOf" srcId="{7375BD78-57E4-4FC1-BDB2-0A69546AB494}" destId="{387E5FFC-0A68-4B2E-8E07-39F0D79841F0}" srcOrd="2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D96D2F-A076-41BF-9F81-7F9375AF26A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474C18-D666-4768-9513-48FA7E2ED953}">
      <dgm:prSet/>
      <dgm:spPr/>
      <dgm:t>
        <a:bodyPr/>
        <a:lstStyle/>
        <a:p>
          <a:r>
            <a:rPr lang="en-US"/>
            <a:t>The interpreter uses several helper functions and modules to parse Scheme code, evaluate expressions, and manage environments. These include a tokenizer, a parser, an evaluator, and an environment manager.</a:t>
          </a:r>
        </a:p>
      </dgm:t>
    </dgm:pt>
    <dgm:pt modelId="{9AC45A0D-4AE3-4895-AE44-1EC069B46750}" type="parTrans" cxnId="{1DC8D919-A7FD-4850-BF94-FA59181B9331}">
      <dgm:prSet/>
      <dgm:spPr/>
      <dgm:t>
        <a:bodyPr/>
        <a:lstStyle/>
        <a:p>
          <a:endParaRPr lang="en-US"/>
        </a:p>
      </dgm:t>
    </dgm:pt>
    <dgm:pt modelId="{363156D0-8F57-4FE2-AE62-BE0DE2C5A7B1}" type="sibTrans" cxnId="{1DC8D919-A7FD-4850-BF94-FA59181B9331}">
      <dgm:prSet/>
      <dgm:spPr/>
      <dgm:t>
        <a:bodyPr/>
        <a:lstStyle/>
        <a:p>
          <a:endParaRPr lang="en-US"/>
        </a:p>
      </dgm:t>
    </dgm:pt>
    <dgm:pt modelId="{40D03255-9625-4FE9-AD3A-6391FCA7D23E}">
      <dgm:prSet/>
      <dgm:spPr/>
      <dgm:t>
        <a:bodyPr/>
        <a:lstStyle/>
        <a:p>
          <a:r>
            <a:rPr lang="en-US"/>
            <a:t>The tokenizer splits the input code into tokens, which are then parsed by the parser into expressions. The evaluator recursively evaluates the expressions and returns their values, while the environment manager handles the creation and management of environments.</a:t>
          </a:r>
        </a:p>
      </dgm:t>
    </dgm:pt>
    <dgm:pt modelId="{C70766A4-9D47-49AD-B98F-18CB14602571}" type="parTrans" cxnId="{30829835-A1DD-46CF-AC43-279983FF24A3}">
      <dgm:prSet/>
      <dgm:spPr/>
      <dgm:t>
        <a:bodyPr/>
        <a:lstStyle/>
        <a:p>
          <a:endParaRPr lang="en-US"/>
        </a:p>
      </dgm:t>
    </dgm:pt>
    <dgm:pt modelId="{E56DFD0B-D75D-46BF-BEF5-30B8FF3F0425}" type="sibTrans" cxnId="{30829835-A1DD-46CF-AC43-279983FF24A3}">
      <dgm:prSet/>
      <dgm:spPr/>
      <dgm:t>
        <a:bodyPr/>
        <a:lstStyle/>
        <a:p>
          <a:endParaRPr lang="en-US"/>
        </a:p>
      </dgm:t>
    </dgm:pt>
    <dgm:pt modelId="{856D928D-FD7C-42DB-8E30-FA9C9CB35EFA}" type="pres">
      <dgm:prSet presAssocID="{1ED96D2F-A076-41BF-9F81-7F9375AF26A8}" presName="root" presStyleCnt="0">
        <dgm:presLayoutVars>
          <dgm:dir/>
          <dgm:resizeHandles val="exact"/>
        </dgm:presLayoutVars>
      </dgm:prSet>
      <dgm:spPr/>
    </dgm:pt>
    <dgm:pt modelId="{C5928293-91DC-498B-9B16-49630D9B7864}" type="pres">
      <dgm:prSet presAssocID="{A7474C18-D666-4768-9513-48FA7E2ED953}" presName="compNode" presStyleCnt="0"/>
      <dgm:spPr/>
    </dgm:pt>
    <dgm:pt modelId="{2DFAA58F-A5D7-4220-ABB3-8A93138BA1FB}" type="pres">
      <dgm:prSet presAssocID="{A7474C18-D666-4768-9513-48FA7E2ED953}" presName="bgRect" presStyleLbl="bgShp" presStyleIdx="0" presStyleCnt="2"/>
      <dgm:spPr/>
    </dgm:pt>
    <dgm:pt modelId="{462A57CB-E246-42C1-9D65-65598840D7D4}" type="pres">
      <dgm:prSet presAssocID="{A7474C18-D666-4768-9513-48FA7E2ED9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0BF98EFC-9D37-41A7-8F01-C1074ADE581A}" type="pres">
      <dgm:prSet presAssocID="{A7474C18-D666-4768-9513-48FA7E2ED953}" presName="spaceRect" presStyleCnt="0"/>
      <dgm:spPr/>
    </dgm:pt>
    <dgm:pt modelId="{B1F50FA8-5465-4867-9185-4DD643116177}" type="pres">
      <dgm:prSet presAssocID="{A7474C18-D666-4768-9513-48FA7E2ED953}" presName="parTx" presStyleLbl="revTx" presStyleIdx="0" presStyleCnt="2">
        <dgm:presLayoutVars>
          <dgm:chMax val="0"/>
          <dgm:chPref val="0"/>
        </dgm:presLayoutVars>
      </dgm:prSet>
      <dgm:spPr/>
    </dgm:pt>
    <dgm:pt modelId="{DF6795C4-11A1-4593-853E-52597C6F9364}" type="pres">
      <dgm:prSet presAssocID="{363156D0-8F57-4FE2-AE62-BE0DE2C5A7B1}" presName="sibTrans" presStyleCnt="0"/>
      <dgm:spPr/>
    </dgm:pt>
    <dgm:pt modelId="{5AB7F633-72FD-44CD-8059-059729C55F48}" type="pres">
      <dgm:prSet presAssocID="{40D03255-9625-4FE9-AD3A-6391FCA7D23E}" presName="compNode" presStyleCnt="0"/>
      <dgm:spPr/>
    </dgm:pt>
    <dgm:pt modelId="{DEC120AD-C552-4A53-8EC1-170C4F6C2650}" type="pres">
      <dgm:prSet presAssocID="{40D03255-9625-4FE9-AD3A-6391FCA7D23E}" presName="bgRect" presStyleLbl="bgShp" presStyleIdx="1" presStyleCnt="2"/>
      <dgm:spPr/>
    </dgm:pt>
    <dgm:pt modelId="{5A58AF79-4A51-441C-8E7C-D18DD20C35F8}" type="pres">
      <dgm:prSet presAssocID="{40D03255-9625-4FE9-AD3A-6391FCA7D2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45448869-ED2F-40C2-ADAE-204E9069E9E4}" type="pres">
      <dgm:prSet presAssocID="{40D03255-9625-4FE9-AD3A-6391FCA7D23E}" presName="spaceRect" presStyleCnt="0"/>
      <dgm:spPr/>
    </dgm:pt>
    <dgm:pt modelId="{8D059759-6E05-4018-B3B9-7F6281FFAFE0}" type="pres">
      <dgm:prSet presAssocID="{40D03255-9625-4FE9-AD3A-6391FCA7D23E}" presName="parTx" presStyleLbl="revTx" presStyleIdx="1" presStyleCnt="2">
        <dgm:presLayoutVars>
          <dgm:chMax val="0"/>
          <dgm:chPref val="0"/>
        </dgm:presLayoutVars>
      </dgm:prSet>
      <dgm:spPr/>
    </dgm:pt>
  </dgm:ptLst>
  <dgm:cxnLst>
    <dgm:cxn modelId="{1DC8D919-A7FD-4850-BF94-FA59181B9331}" srcId="{1ED96D2F-A076-41BF-9F81-7F9375AF26A8}" destId="{A7474C18-D666-4768-9513-48FA7E2ED953}" srcOrd="0" destOrd="0" parTransId="{9AC45A0D-4AE3-4895-AE44-1EC069B46750}" sibTransId="{363156D0-8F57-4FE2-AE62-BE0DE2C5A7B1}"/>
    <dgm:cxn modelId="{9786AA20-17EF-4D3D-9089-81C80602390A}" type="presOf" srcId="{1ED96D2F-A076-41BF-9F81-7F9375AF26A8}" destId="{856D928D-FD7C-42DB-8E30-FA9C9CB35EFA}" srcOrd="0" destOrd="0" presId="urn:microsoft.com/office/officeart/2018/2/layout/IconVerticalSolidList"/>
    <dgm:cxn modelId="{30829835-A1DD-46CF-AC43-279983FF24A3}" srcId="{1ED96D2F-A076-41BF-9F81-7F9375AF26A8}" destId="{40D03255-9625-4FE9-AD3A-6391FCA7D23E}" srcOrd="1" destOrd="0" parTransId="{C70766A4-9D47-49AD-B98F-18CB14602571}" sibTransId="{E56DFD0B-D75D-46BF-BEF5-30B8FF3F0425}"/>
    <dgm:cxn modelId="{053A3099-CC83-4873-821F-E64862E4CEC5}" type="presOf" srcId="{40D03255-9625-4FE9-AD3A-6391FCA7D23E}" destId="{8D059759-6E05-4018-B3B9-7F6281FFAFE0}" srcOrd="0" destOrd="0" presId="urn:microsoft.com/office/officeart/2018/2/layout/IconVerticalSolidList"/>
    <dgm:cxn modelId="{23AAB5AE-D56B-4CAB-BD1D-EC3366356D9E}" type="presOf" srcId="{A7474C18-D666-4768-9513-48FA7E2ED953}" destId="{B1F50FA8-5465-4867-9185-4DD643116177}" srcOrd="0" destOrd="0" presId="urn:microsoft.com/office/officeart/2018/2/layout/IconVerticalSolidList"/>
    <dgm:cxn modelId="{2E57A702-6158-4170-B829-252C205221CD}" type="presParOf" srcId="{856D928D-FD7C-42DB-8E30-FA9C9CB35EFA}" destId="{C5928293-91DC-498B-9B16-49630D9B7864}" srcOrd="0" destOrd="0" presId="urn:microsoft.com/office/officeart/2018/2/layout/IconVerticalSolidList"/>
    <dgm:cxn modelId="{6981AFC6-9C9F-4E7F-8CE6-E17844A69A7A}" type="presParOf" srcId="{C5928293-91DC-498B-9B16-49630D9B7864}" destId="{2DFAA58F-A5D7-4220-ABB3-8A93138BA1FB}" srcOrd="0" destOrd="0" presId="urn:microsoft.com/office/officeart/2018/2/layout/IconVerticalSolidList"/>
    <dgm:cxn modelId="{C75678F9-E540-4DD9-BDD1-1D9A96A850D2}" type="presParOf" srcId="{C5928293-91DC-498B-9B16-49630D9B7864}" destId="{462A57CB-E246-42C1-9D65-65598840D7D4}" srcOrd="1" destOrd="0" presId="urn:microsoft.com/office/officeart/2018/2/layout/IconVerticalSolidList"/>
    <dgm:cxn modelId="{500AF77F-5A5D-43B6-9155-A85BC665FB6F}" type="presParOf" srcId="{C5928293-91DC-498B-9B16-49630D9B7864}" destId="{0BF98EFC-9D37-41A7-8F01-C1074ADE581A}" srcOrd="2" destOrd="0" presId="urn:microsoft.com/office/officeart/2018/2/layout/IconVerticalSolidList"/>
    <dgm:cxn modelId="{8C51ED2A-B473-4992-9204-0C9E66D9DA63}" type="presParOf" srcId="{C5928293-91DC-498B-9B16-49630D9B7864}" destId="{B1F50FA8-5465-4867-9185-4DD643116177}" srcOrd="3" destOrd="0" presId="urn:microsoft.com/office/officeart/2018/2/layout/IconVerticalSolidList"/>
    <dgm:cxn modelId="{D0CEAD34-ADBB-4E71-BE47-ADBE5F41547C}" type="presParOf" srcId="{856D928D-FD7C-42DB-8E30-FA9C9CB35EFA}" destId="{DF6795C4-11A1-4593-853E-52597C6F9364}" srcOrd="1" destOrd="0" presId="urn:microsoft.com/office/officeart/2018/2/layout/IconVerticalSolidList"/>
    <dgm:cxn modelId="{AD9A9EC4-3634-48CD-A9B5-B06D46E53DE1}" type="presParOf" srcId="{856D928D-FD7C-42DB-8E30-FA9C9CB35EFA}" destId="{5AB7F633-72FD-44CD-8059-059729C55F48}" srcOrd="2" destOrd="0" presId="urn:microsoft.com/office/officeart/2018/2/layout/IconVerticalSolidList"/>
    <dgm:cxn modelId="{B48D86E7-A79F-4777-AB9D-6DFE5A4FD28C}" type="presParOf" srcId="{5AB7F633-72FD-44CD-8059-059729C55F48}" destId="{DEC120AD-C552-4A53-8EC1-170C4F6C2650}" srcOrd="0" destOrd="0" presId="urn:microsoft.com/office/officeart/2018/2/layout/IconVerticalSolidList"/>
    <dgm:cxn modelId="{09B13D38-7385-466C-95E5-E87892EC8C21}" type="presParOf" srcId="{5AB7F633-72FD-44CD-8059-059729C55F48}" destId="{5A58AF79-4A51-441C-8E7C-D18DD20C35F8}" srcOrd="1" destOrd="0" presId="urn:microsoft.com/office/officeart/2018/2/layout/IconVerticalSolidList"/>
    <dgm:cxn modelId="{C15B5B30-3220-454A-B497-56B7D73D5DF4}" type="presParOf" srcId="{5AB7F633-72FD-44CD-8059-059729C55F48}" destId="{45448869-ED2F-40C2-ADAE-204E9069E9E4}" srcOrd="2" destOrd="0" presId="urn:microsoft.com/office/officeart/2018/2/layout/IconVerticalSolidList"/>
    <dgm:cxn modelId="{A50BEC07-E036-4C4E-8E5E-155D876914F5}" type="presParOf" srcId="{5AB7F633-72FD-44CD-8059-059729C55F48}" destId="{8D059759-6E05-4018-B3B9-7F6281FFAF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A6072-EA9F-469C-861B-ECF7D8A0ED7C}">
      <dsp:nvSpPr>
        <dsp:cNvPr id="0" name=""/>
        <dsp:cNvSpPr/>
      </dsp:nvSpPr>
      <dsp:spPr>
        <a:xfrm>
          <a:off x="0" y="224536"/>
          <a:ext cx="4353116"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066AD5B-5545-4307-A6DF-0D292A6BF7C5}">
      <dsp:nvSpPr>
        <dsp:cNvPr id="0" name=""/>
        <dsp:cNvSpPr/>
      </dsp:nvSpPr>
      <dsp:spPr>
        <a:xfrm>
          <a:off x="217655" y="17896"/>
          <a:ext cx="304718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5176" tIns="0" rIns="115176" bIns="0" numCol="1" spcCol="1270" anchor="ctr" anchorCtr="0">
          <a:noAutofit/>
        </a:bodyPr>
        <a:lstStyle/>
        <a:p>
          <a:pPr marL="0" lvl="0" indent="0" algn="l" defTabSz="622300">
            <a:lnSpc>
              <a:spcPct val="90000"/>
            </a:lnSpc>
            <a:spcBef>
              <a:spcPct val="0"/>
            </a:spcBef>
            <a:spcAft>
              <a:spcPct val="35000"/>
            </a:spcAft>
            <a:buNone/>
          </a:pPr>
          <a:r>
            <a:rPr lang="en-US" sz="1400" b="1" kern="1200"/>
            <a:t>Introduction</a:t>
          </a:r>
          <a:endParaRPr lang="en-US" sz="1400" kern="1200"/>
        </a:p>
      </dsp:txBody>
      <dsp:txXfrm>
        <a:off x="237830" y="38071"/>
        <a:ext cx="3006831" cy="372930"/>
      </dsp:txXfrm>
    </dsp:sp>
    <dsp:sp modelId="{2C3C8456-1FC2-4C7F-8D44-3CF8B876D7A0}">
      <dsp:nvSpPr>
        <dsp:cNvPr id="0" name=""/>
        <dsp:cNvSpPr/>
      </dsp:nvSpPr>
      <dsp:spPr>
        <a:xfrm>
          <a:off x="0" y="859577"/>
          <a:ext cx="4353116"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30CA97C-3AD6-42C3-B7D1-660209BE68ED}">
      <dsp:nvSpPr>
        <dsp:cNvPr id="0" name=""/>
        <dsp:cNvSpPr/>
      </dsp:nvSpPr>
      <dsp:spPr>
        <a:xfrm>
          <a:off x="217655" y="652936"/>
          <a:ext cx="304718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5176" tIns="0" rIns="115176" bIns="0" numCol="1" spcCol="1270" anchor="ctr" anchorCtr="0">
          <a:noAutofit/>
        </a:bodyPr>
        <a:lstStyle/>
        <a:p>
          <a:pPr marL="0" lvl="0" indent="0" algn="l" defTabSz="622300">
            <a:lnSpc>
              <a:spcPct val="90000"/>
            </a:lnSpc>
            <a:spcBef>
              <a:spcPct val="0"/>
            </a:spcBef>
            <a:spcAft>
              <a:spcPct val="35000"/>
            </a:spcAft>
            <a:buNone/>
          </a:pPr>
          <a:r>
            <a:rPr lang="en-US" sz="1400" b="1" kern="1200"/>
            <a:t>Expressions and Environments</a:t>
          </a:r>
          <a:endParaRPr lang="en-US" sz="1400" kern="1200"/>
        </a:p>
      </dsp:txBody>
      <dsp:txXfrm>
        <a:off x="237830" y="673111"/>
        <a:ext cx="3006831" cy="372930"/>
      </dsp:txXfrm>
    </dsp:sp>
    <dsp:sp modelId="{12A6B03D-0FE1-4656-9205-7CCE61FC7B56}">
      <dsp:nvSpPr>
        <dsp:cNvPr id="0" name=""/>
        <dsp:cNvSpPr/>
      </dsp:nvSpPr>
      <dsp:spPr>
        <a:xfrm>
          <a:off x="0" y="1494617"/>
          <a:ext cx="4353116"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AD14BBD-0666-422E-87E4-D47395304686}">
      <dsp:nvSpPr>
        <dsp:cNvPr id="0" name=""/>
        <dsp:cNvSpPr/>
      </dsp:nvSpPr>
      <dsp:spPr>
        <a:xfrm>
          <a:off x="217655" y="1287977"/>
          <a:ext cx="304718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5176" tIns="0" rIns="115176" bIns="0" numCol="1" spcCol="1270" anchor="ctr" anchorCtr="0">
          <a:noAutofit/>
        </a:bodyPr>
        <a:lstStyle/>
        <a:p>
          <a:pPr marL="0" lvl="0" indent="0" algn="l" defTabSz="622300">
            <a:lnSpc>
              <a:spcPct val="90000"/>
            </a:lnSpc>
            <a:spcBef>
              <a:spcPct val="0"/>
            </a:spcBef>
            <a:spcAft>
              <a:spcPct val="35000"/>
            </a:spcAft>
            <a:buNone/>
          </a:pPr>
          <a:r>
            <a:rPr lang="en-US" sz="1400" b="1" kern="1200"/>
            <a:t>Built-in Functions and Procedures</a:t>
          </a:r>
          <a:endParaRPr lang="en-US" sz="1400" kern="1200"/>
        </a:p>
      </dsp:txBody>
      <dsp:txXfrm>
        <a:off x="237830" y="1308152"/>
        <a:ext cx="3006831" cy="372930"/>
      </dsp:txXfrm>
    </dsp:sp>
    <dsp:sp modelId="{13FE571E-626F-4896-886D-FED6A683DCD4}">
      <dsp:nvSpPr>
        <dsp:cNvPr id="0" name=""/>
        <dsp:cNvSpPr/>
      </dsp:nvSpPr>
      <dsp:spPr>
        <a:xfrm>
          <a:off x="0" y="2129657"/>
          <a:ext cx="4353116"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857DB5F-9275-49A9-8351-19CE93C5419E}">
      <dsp:nvSpPr>
        <dsp:cNvPr id="0" name=""/>
        <dsp:cNvSpPr/>
      </dsp:nvSpPr>
      <dsp:spPr>
        <a:xfrm>
          <a:off x="217655" y="1923017"/>
          <a:ext cx="304718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5176" tIns="0" rIns="115176" bIns="0" numCol="1" spcCol="1270" anchor="ctr" anchorCtr="0">
          <a:noAutofit/>
        </a:bodyPr>
        <a:lstStyle/>
        <a:p>
          <a:pPr marL="0" lvl="0" indent="0" algn="l" defTabSz="622300">
            <a:lnSpc>
              <a:spcPct val="90000"/>
            </a:lnSpc>
            <a:spcBef>
              <a:spcPct val="0"/>
            </a:spcBef>
            <a:spcAft>
              <a:spcPct val="35000"/>
            </a:spcAft>
            <a:buNone/>
          </a:pPr>
          <a:r>
            <a:rPr lang="en-US" sz="1400" b="1" kern="1200"/>
            <a:t>Tail Call Optimization</a:t>
          </a:r>
          <a:endParaRPr lang="en-US" sz="1400" kern="1200"/>
        </a:p>
      </dsp:txBody>
      <dsp:txXfrm>
        <a:off x="237830" y="1943192"/>
        <a:ext cx="3006831" cy="372930"/>
      </dsp:txXfrm>
    </dsp:sp>
    <dsp:sp modelId="{0A42E497-C8B9-4C3B-9C9E-37721EC93665}">
      <dsp:nvSpPr>
        <dsp:cNvPr id="0" name=""/>
        <dsp:cNvSpPr/>
      </dsp:nvSpPr>
      <dsp:spPr>
        <a:xfrm>
          <a:off x="0" y="2764697"/>
          <a:ext cx="4353116"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7767258-0678-42C1-A4EA-4889AB096248}">
      <dsp:nvSpPr>
        <dsp:cNvPr id="0" name=""/>
        <dsp:cNvSpPr/>
      </dsp:nvSpPr>
      <dsp:spPr>
        <a:xfrm>
          <a:off x="217655" y="2558057"/>
          <a:ext cx="304718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5176" tIns="0" rIns="115176" bIns="0" numCol="1" spcCol="1270" anchor="ctr" anchorCtr="0">
          <a:noAutofit/>
        </a:bodyPr>
        <a:lstStyle/>
        <a:p>
          <a:pPr marL="0" lvl="0" indent="0" algn="l" defTabSz="622300">
            <a:lnSpc>
              <a:spcPct val="90000"/>
            </a:lnSpc>
            <a:spcBef>
              <a:spcPct val="0"/>
            </a:spcBef>
            <a:spcAft>
              <a:spcPct val="35000"/>
            </a:spcAft>
            <a:buNone/>
          </a:pPr>
          <a:r>
            <a:rPr lang="en-US" sz="1400" b="1" kern="1200"/>
            <a:t>Helper Functions and Modules</a:t>
          </a:r>
          <a:endParaRPr lang="en-US" sz="1400" kern="1200"/>
        </a:p>
      </dsp:txBody>
      <dsp:txXfrm>
        <a:off x="237830" y="2578232"/>
        <a:ext cx="3006831" cy="372930"/>
      </dsp:txXfrm>
    </dsp:sp>
    <dsp:sp modelId="{387E5FFC-0A68-4B2E-8E07-39F0D79841F0}">
      <dsp:nvSpPr>
        <dsp:cNvPr id="0" name=""/>
        <dsp:cNvSpPr/>
      </dsp:nvSpPr>
      <dsp:spPr>
        <a:xfrm>
          <a:off x="0" y="3399737"/>
          <a:ext cx="4353116"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04F944E-5579-43D0-9AEC-08EE9831347C}">
      <dsp:nvSpPr>
        <dsp:cNvPr id="0" name=""/>
        <dsp:cNvSpPr/>
      </dsp:nvSpPr>
      <dsp:spPr>
        <a:xfrm>
          <a:off x="217655" y="3193097"/>
          <a:ext cx="304718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5176" tIns="0" rIns="115176" bIns="0" numCol="1" spcCol="1270" anchor="ctr" anchorCtr="0">
          <a:noAutofit/>
        </a:bodyPr>
        <a:lstStyle/>
        <a:p>
          <a:pPr marL="0" lvl="0" indent="0" algn="l" defTabSz="622300">
            <a:lnSpc>
              <a:spcPct val="90000"/>
            </a:lnSpc>
            <a:spcBef>
              <a:spcPct val="0"/>
            </a:spcBef>
            <a:spcAft>
              <a:spcPct val="35000"/>
            </a:spcAft>
            <a:buNone/>
          </a:pPr>
          <a:r>
            <a:rPr lang="en-US" sz="1400" b="1" kern="1200"/>
            <a:t>Conclusion</a:t>
          </a:r>
          <a:endParaRPr lang="en-US" sz="1400" kern="1200"/>
        </a:p>
      </dsp:txBody>
      <dsp:txXfrm>
        <a:off x="237830" y="3213272"/>
        <a:ext cx="3006831"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AA58F-A5D7-4220-ABB3-8A93138BA1FB}">
      <dsp:nvSpPr>
        <dsp:cNvPr id="0" name=""/>
        <dsp:cNvSpPr/>
      </dsp:nvSpPr>
      <dsp:spPr>
        <a:xfrm>
          <a:off x="0" y="899622"/>
          <a:ext cx="6900512" cy="16608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A57CB-E246-42C1-9D65-65598840D7D4}">
      <dsp:nvSpPr>
        <dsp:cNvPr id="0" name=""/>
        <dsp:cNvSpPr/>
      </dsp:nvSpPr>
      <dsp:spPr>
        <a:xfrm>
          <a:off x="502404" y="1273312"/>
          <a:ext cx="913463" cy="91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F50FA8-5465-4867-9185-4DD643116177}">
      <dsp:nvSpPr>
        <dsp:cNvPr id="0" name=""/>
        <dsp:cNvSpPr/>
      </dsp:nvSpPr>
      <dsp:spPr>
        <a:xfrm>
          <a:off x="1918272" y="899622"/>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666750">
            <a:lnSpc>
              <a:spcPct val="90000"/>
            </a:lnSpc>
            <a:spcBef>
              <a:spcPct val="0"/>
            </a:spcBef>
            <a:spcAft>
              <a:spcPct val="35000"/>
            </a:spcAft>
            <a:buNone/>
          </a:pPr>
          <a:r>
            <a:rPr lang="en-US" sz="1500" kern="1200"/>
            <a:t>The interpreter uses several helper functions and modules to parse Scheme code, evaluate expressions, and manage environments. These include a tokenizer, a parser, an evaluator, and an environment manager.</a:t>
          </a:r>
        </a:p>
      </dsp:txBody>
      <dsp:txXfrm>
        <a:off x="1918272" y="899622"/>
        <a:ext cx="4982239" cy="1660842"/>
      </dsp:txXfrm>
    </dsp:sp>
    <dsp:sp modelId="{DEC120AD-C552-4A53-8EC1-170C4F6C2650}">
      <dsp:nvSpPr>
        <dsp:cNvPr id="0" name=""/>
        <dsp:cNvSpPr/>
      </dsp:nvSpPr>
      <dsp:spPr>
        <a:xfrm>
          <a:off x="0" y="2975675"/>
          <a:ext cx="6900512" cy="16608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58AF79-4A51-441C-8E7C-D18DD20C35F8}">
      <dsp:nvSpPr>
        <dsp:cNvPr id="0" name=""/>
        <dsp:cNvSpPr/>
      </dsp:nvSpPr>
      <dsp:spPr>
        <a:xfrm>
          <a:off x="502404" y="3349365"/>
          <a:ext cx="913463" cy="91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59759-6E05-4018-B3B9-7F6281FFAFE0}">
      <dsp:nvSpPr>
        <dsp:cNvPr id="0" name=""/>
        <dsp:cNvSpPr/>
      </dsp:nvSpPr>
      <dsp:spPr>
        <a:xfrm>
          <a:off x="1918272" y="2975675"/>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666750">
            <a:lnSpc>
              <a:spcPct val="90000"/>
            </a:lnSpc>
            <a:spcBef>
              <a:spcPct val="0"/>
            </a:spcBef>
            <a:spcAft>
              <a:spcPct val="35000"/>
            </a:spcAft>
            <a:buNone/>
          </a:pPr>
          <a:r>
            <a:rPr lang="en-US" sz="1500" kern="1200"/>
            <a:t>The tokenizer splits the input code into tokens, which are then parsed by the parser into expressions. The evaluator recursively evaluates the expressions and returns their values, while the environment manager handles the creation and management of environments.</a:t>
          </a:r>
        </a:p>
      </dsp:txBody>
      <dsp:txXfrm>
        <a:off x="1918272" y="2975675"/>
        <a:ext cx="4982239" cy="16608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5050-F1EF-5D81-12D6-33756B3FE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97AB37-B4F3-4113-EDA0-5E6FAAEC02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3EDE7E-EB2A-5D23-8F66-72A0519BA9E0}"/>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5" name="Footer Placeholder 4">
            <a:extLst>
              <a:ext uri="{FF2B5EF4-FFF2-40B4-BE49-F238E27FC236}">
                <a16:creationId xmlns:a16="http://schemas.microsoft.com/office/drawing/2014/main" id="{AB1582DF-9B74-2640-4EEF-D0864DA01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22EDD-188A-EF12-542C-0DFBFD84D0EE}"/>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107893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3BD0-18EA-03E6-BC34-F0D65EF966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E159FF-D205-D4BE-9318-CCBD8FD177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968F1-2102-9A68-E5A5-C82EC7D12EF7}"/>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5" name="Footer Placeholder 4">
            <a:extLst>
              <a:ext uri="{FF2B5EF4-FFF2-40B4-BE49-F238E27FC236}">
                <a16:creationId xmlns:a16="http://schemas.microsoft.com/office/drawing/2014/main" id="{1F7496F9-9B42-089A-7D80-74FB49B29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655EA-B1C6-BFDF-B93D-73C80C90BD1B}"/>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362929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6368A-3BBF-0D15-7C21-DF352F935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D610BE-1DE6-6BD8-AE49-987BF2DEB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F1E30-DC11-BE4E-833A-735136E5A71A}"/>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5" name="Footer Placeholder 4">
            <a:extLst>
              <a:ext uri="{FF2B5EF4-FFF2-40B4-BE49-F238E27FC236}">
                <a16:creationId xmlns:a16="http://schemas.microsoft.com/office/drawing/2014/main" id="{10AFCAA6-3BEA-937C-F330-DD7E2E3F6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0A83B-5162-A95D-E82E-25AE4886956C}"/>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107444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2C5D-BD74-CD31-7A45-F07D9004A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5152F-D8EE-41C4-64FF-07BC6FB83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16BF1-3688-3EC2-601A-588BF403F9DF}"/>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5" name="Footer Placeholder 4">
            <a:extLst>
              <a:ext uri="{FF2B5EF4-FFF2-40B4-BE49-F238E27FC236}">
                <a16:creationId xmlns:a16="http://schemas.microsoft.com/office/drawing/2014/main" id="{C266BE5F-77CC-D40A-14A9-EDA2168F3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71334-EB59-DEC8-9B5D-52AA672197E0}"/>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3696735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7F54-08A0-4761-51A6-CCB47E9DF9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964070-7F6E-867B-EC0D-169F985C5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1C4A3-CFEC-B966-3572-C4C8268C135C}"/>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5" name="Footer Placeholder 4">
            <a:extLst>
              <a:ext uri="{FF2B5EF4-FFF2-40B4-BE49-F238E27FC236}">
                <a16:creationId xmlns:a16="http://schemas.microsoft.com/office/drawing/2014/main" id="{3B892184-E248-D508-5E30-447360B4D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DDC17-0B55-FC54-75F2-31A5B41F0829}"/>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195974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7B31-48ED-07B4-5400-3E3802602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33A87F-F4DE-2989-270A-CC97652C09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1C2554-63F9-2F68-7830-9CD0E747AA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A0361A-DB10-F5AB-2D6D-1D03FB9F26ED}"/>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6" name="Footer Placeholder 5">
            <a:extLst>
              <a:ext uri="{FF2B5EF4-FFF2-40B4-BE49-F238E27FC236}">
                <a16:creationId xmlns:a16="http://schemas.microsoft.com/office/drawing/2014/main" id="{B18E501A-CEFA-BEBC-46D1-285B4F19D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02497-521B-0D71-CED9-21F3C5FD69A0}"/>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353747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90AD-BD20-C037-4F3D-466C2CA343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19E23C-EDC2-A2C2-B62E-5144F65109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EC72B-66E4-6BCD-60BB-665012C16D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2E2B2-48FD-7572-16AC-BEBC67D46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3243-6DF2-833E-9F7C-7D7EC7D13C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9D655-0571-08D3-5FC2-2BC326F634A0}"/>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8" name="Footer Placeholder 7">
            <a:extLst>
              <a:ext uri="{FF2B5EF4-FFF2-40B4-BE49-F238E27FC236}">
                <a16:creationId xmlns:a16="http://schemas.microsoft.com/office/drawing/2014/main" id="{E8528B23-DE59-FFE0-63C6-7BA77F631B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6217AB-7E89-BBA0-7FBC-09224C7A1EB4}"/>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362805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6E7D-ADC2-CEFD-807A-1F2735A5FC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7E8774-ECE1-53B6-5DCB-76EB24B6867D}"/>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4" name="Footer Placeholder 3">
            <a:extLst>
              <a:ext uri="{FF2B5EF4-FFF2-40B4-BE49-F238E27FC236}">
                <a16:creationId xmlns:a16="http://schemas.microsoft.com/office/drawing/2014/main" id="{23972D86-E337-4223-5887-6068C24F70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422DB-1C41-B175-A3DB-46923C4C6B14}"/>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414122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4BA46-40E4-27D2-0BFB-3174D5E7FFCA}"/>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3" name="Footer Placeholder 2">
            <a:extLst>
              <a:ext uri="{FF2B5EF4-FFF2-40B4-BE49-F238E27FC236}">
                <a16:creationId xmlns:a16="http://schemas.microsoft.com/office/drawing/2014/main" id="{A8824424-84B8-B3D6-4A38-EACA95731E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36697-67A4-A4FC-B1D6-EAAEA46B04AF}"/>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191856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75BC-F2E2-56CC-1473-B600133BE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A3B17-AF78-70A2-BC94-CACB2EC87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9E6177-E67C-605C-F516-4EDA4F92F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CFA30-0626-F2AD-B566-42EFEA9B7358}"/>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6" name="Footer Placeholder 5">
            <a:extLst>
              <a:ext uri="{FF2B5EF4-FFF2-40B4-BE49-F238E27FC236}">
                <a16:creationId xmlns:a16="http://schemas.microsoft.com/office/drawing/2014/main" id="{7AF2FE9F-5B50-6682-8440-9D5DE1597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9E9E7-E47A-C3C5-BA40-FABAFA543D3E}"/>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73469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8CEC-38E7-C9CB-9066-D5EA4E46E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9361C1-E264-0F94-3821-D6479D123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ED0F94-7A9F-A16C-2E1D-3CB5C1F1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A4150-344F-32EB-BB1C-4464D6903A38}"/>
              </a:ext>
            </a:extLst>
          </p:cNvPr>
          <p:cNvSpPr>
            <a:spLocks noGrp="1"/>
          </p:cNvSpPr>
          <p:nvPr>
            <p:ph type="dt" sz="half" idx="10"/>
          </p:nvPr>
        </p:nvSpPr>
        <p:spPr/>
        <p:txBody>
          <a:bodyPr/>
          <a:lstStyle/>
          <a:p>
            <a:fld id="{54CD761F-3DE4-4BE3-B39C-69F814AC4E96}" type="datetimeFigureOut">
              <a:rPr lang="en-US" smtClean="0"/>
              <a:t>5/3/2023</a:t>
            </a:fld>
            <a:endParaRPr lang="en-US"/>
          </a:p>
        </p:txBody>
      </p:sp>
      <p:sp>
        <p:nvSpPr>
          <p:cNvPr id="6" name="Footer Placeholder 5">
            <a:extLst>
              <a:ext uri="{FF2B5EF4-FFF2-40B4-BE49-F238E27FC236}">
                <a16:creationId xmlns:a16="http://schemas.microsoft.com/office/drawing/2014/main" id="{5AA16BD7-5525-2440-F4EC-E80B46E5F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F708-737E-A94C-C9FE-EDF4423E8666}"/>
              </a:ext>
            </a:extLst>
          </p:cNvPr>
          <p:cNvSpPr>
            <a:spLocks noGrp="1"/>
          </p:cNvSpPr>
          <p:nvPr>
            <p:ph type="sldNum" sz="quarter" idx="12"/>
          </p:nvPr>
        </p:nvSpPr>
        <p:spPr/>
        <p:txBody>
          <a:bodyPr/>
          <a:lstStyle/>
          <a:p>
            <a:fld id="{40CA6D53-D4F7-4D41-B580-8161A9D7137E}" type="slidenum">
              <a:rPr lang="en-US" smtClean="0"/>
              <a:t>‹#›</a:t>
            </a:fld>
            <a:endParaRPr lang="en-US"/>
          </a:p>
        </p:txBody>
      </p:sp>
    </p:spTree>
    <p:extLst>
      <p:ext uri="{BB962C8B-B14F-4D97-AF65-F5344CB8AC3E}">
        <p14:creationId xmlns:p14="http://schemas.microsoft.com/office/powerpoint/2010/main" val="141681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39073-6804-92A9-6507-C32A31EE0A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F36472-26A0-1E34-3E37-20A064A12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E3741-ADC8-ACAF-8284-29B0FFDC4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D761F-3DE4-4BE3-B39C-69F814AC4E96}" type="datetimeFigureOut">
              <a:rPr lang="en-US" smtClean="0"/>
              <a:t>5/3/2023</a:t>
            </a:fld>
            <a:endParaRPr lang="en-US"/>
          </a:p>
        </p:txBody>
      </p:sp>
      <p:sp>
        <p:nvSpPr>
          <p:cNvPr id="5" name="Footer Placeholder 4">
            <a:extLst>
              <a:ext uri="{FF2B5EF4-FFF2-40B4-BE49-F238E27FC236}">
                <a16:creationId xmlns:a16="http://schemas.microsoft.com/office/drawing/2014/main" id="{C7D1D531-6175-F7D7-81FB-54537378F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BE2F16-9334-9AC7-F046-00C9CE3E6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A6D53-D4F7-4D41-B580-8161A9D7137E}" type="slidenum">
              <a:rPr lang="en-US" smtClean="0"/>
              <a:t>‹#›</a:t>
            </a:fld>
            <a:endParaRPr lang="en-US"/>
          </a:p>
        </p:txBody>
      </p:sp>
    </p:spTree>
    <p:extLst>
      <p:ext uri="{BB962C8B-B14F-4D97-AF65-F5344CB8AC3E}">
        <p14:creationId xmlns:p14="http://schemas.microsoft.com/office/powerpoint/2010/main" val="1937827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www.flickr.com/photos/64111181@N00/5620902978" TargetMode="External"/><Relationship Id="rId7" Type="http://schemas.openxmlformats.org/officeDocument/2006/relationships/diagramQuickStyle" Target="../diagrams/quickStyle1.xml"/><Relationship Id="rId2" Type="http://schemas.openxmlformats.org/officeDocument/2006/relationships/image" Target="../media/image1.jpg"/><Relationship Id="rId1" Type="http://schemas.openxmlformats.org/officeDocument/2006/relationships/slideLayout" Target="../slideLayouts/slideLayout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creativecommons.org/licenses/by/3.0/"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black-code-computer-technology-39934/" TargetMode="External"/><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pinterest.com/pin/568509152947114538/" TargetMode="External"/><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r-built-in-functions" TargetMode="External"/><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DBBB1A-697D-1726-E6A5-57FD5DE7B850}"/>
              </a:ext>
            </a:extLst>
          </p:cNvPr>
          <p:cNvSpPr>
            <a:spLocks noGrp="1"/>
          </p:cNvSpPr>
          <p:nvPr>
            <p:ph type="ctrTitle"/>
          </p:nvPr>
        </p:nvSpPr>
        <p:spPr>
          <a:xfrm>
            <a:off x="2066544" y="1911096"/>
            <a:ext cx="8055864" cy="2076651"/>
          </a:xfrm>
        </p:spPr>
        <p:txBody>
          <a:bodyPr anchor="b">
            <a:normAutofit/>
          </a:bodyPr>
          <a:lstStyle/>
          <a:p>
            <a:r>
              <a:rPr lang="en-US" sz="4100" b="1" kern="100" dirty="0">
                <a:solidFill>
                  <a:srgbClr val="FFFFFF"/>
                </a:solidFill>
                <a:effectLst/>
                <a:latin typeface="Arial" panose="020B0604020202020204" pitchFamily="34" charset="0"/>
                <a:ea typeface="Calibri" panose="020F0502020204030204" pitchFamily="34" charset="0"/>
                <a:cs typeface="Arial" panose="020B0604020202020204" pitchFamily="34" charset="0"/>
              </a:rPr>
              <a:t>Scheme Dream: A Sleek and Powerful Scheme Interpreter</a:t>
            </a:r>
            <a:br>
              <a:rPr lang="en-US" sz="41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4100" dirty="0">
              <a:solidFill>
                <a:srgbClr val="FFFFFF"/>
              </a:solidFill>
            </a:endParaRPr>
          </a:p>
        </p:txBody>
      </p:sp>
      <p:sp>
        <p:nvSpPr>
          <p:cNvPr id="3" name="Subtitle 2">
            <a:extLst>
              <a:ext uri="{FF2B5EF4-FFF2-40B4-BE49-F238E27FC236}">
                <a16:creationId xmlns:a16="http://schemas.microsoft.com/office/drawing/2014/main" id="{0B8FBD56-89AB-731A-B1BA-2203A2DE1201}"/>
              </a:ext>
            </a:extLst>
          </p:cNvPr>
          <p:cNvSpPr>
            <a:spLocks noGrp="1"/>
          </p:cNvSpPr>
          <p:nvPr>
            <p:ph type="subTitle" idx="1"/>
          </p:nvPr>
        </p:nvSpPr>
        <p:spPr>
          <a:xfrm>
            <a:off x="3227832" y="4353507"/>
            <a:ext cx="5733288" cy="932688"/>
          </a:xfrm>
        </p:spPr>
        <p:txBody>
          <a:bodyPr>
            <a:normAutofit/>
          </a:bodyPr>
          <a:lstStyle/>
          <a:p>
            <a:endParaRPr lang="en-US" sz="1400" dirty="0">
              <a:solidFill>
                <a:srgbClr val="FFFFFF"/>
              </a:solidFill>
              <a:latin typeface="Arial" panose="020B0604020202020204" pitchFamily="34" charset="0"/>
              <a:cs typeface="Arial" panose="020B0604020202020204" pitchFamily="34" charset="0"/>
            </a:endParaRPr>
          </a:p>
          <a:p>
            <a:r>
              <a:rPr lang="en-US" sz="1400" dirty="0">
                <a:solidFill>
                  <a:srgbClr val="FFFFFF"/>
                </a:solidFill>
                <a:latin typeface="Arial" panose="020B0604020202020204" pitchFamily="34" charset="0"/>
                <a:cs typeface="Arial" panose="020B0604020202020204" pitchFamily="34" charset="0"/>
              </a:rPr>
              <a:t>Lewis University SP23-CPSC-46000-LT1-Programming Languages</a:t>
            </a:r>
          </a:p>
          <a:p>
            <a:r>
              <a:rPr lang="en-US" sz="1400" dirty="0">
                <a:solidFill>
                  <a:srgbClr val="FFFFFF"/>
                </a:solidFill>
                <a:latin typeface="Arial" panose="020B0604020202020204" pitchFamily="34" charset="0"/>
                <a:cs typeface="Arial" panose="020B0604020202020204" pitchFamily="34" charset="0"/>
              </a:rPr>
              <a:t>Term Project Final</a:t>
            </a:r>
          </a:p>
        </p:txBody>
      </p:sp>
      <p:sp>
        <p:nvSpPr>
          <p:cNvPr id="27"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9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Text, calendar">
            <a:extLst>
              <a:ext uri="{FF2B5EF4-FFF2-40B4-BE49-F238E27FC236}">
                <a16:creationId xmlns:a16="http://schemas.microsoft.com/office/drawing/2014/main" id="{9780B29F-9009-FDEA-0075-10670B18F090}"/>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723" r="7723"/>
          <a:stretch>
            <a:fillRect/>
          </a:stretch>
        </p:blipFill>
        <p:spPr>
          <a:xfrm>
            <a:off x="6781801" y="1558300"/>
            <a:ext cx="4797056" cy="3786970"/>
          </a:xfrm>
          <a:prstGeom prst="rect">
            <a:avLst/>
          </a:prstGeom>
        </p:spPr>
      </p:pic>
      <p:sp>
        <p:nvSpPr>
          <p:cNvPr id="7" name="TextBox 6">
            <a:extLst>
              <a:ext uri="{FF2B5EF4-FFF2-40B4-BE49-F238E27FC236}">
                <a16:creationId xmlns:a16="http://schemas.microsoft.com/office/drawing/2014/main" id="{80407D4A-3EB5-7E18-2E92-25DA5926BB32}"/>
              </a:ext>
            </a:extLst>
          </p:cNvPr>
          <p:cNvSpPr txBox="1"/>
          <p:nvPr/>
        </p:nvSpPr>
        <p:spPr>
          <a:xfrm>
            <a:off x="9392041" y="514521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64111181@N00/5620902978">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graphicFrame>
        <p:nvGraphicFramePr>
          <p:cNvPr id="11" name="Text Placeholder 3">
            <a:extLst>
              <a:ext uri="{FF2B5EF4-FFF2-40B4-BE49-F238E27FC236}">
                <a16:creationId xmlns:a16="http://schemas.microsoft.com/office/drawing/2014/main" id="{E2E1AE4C-A2E6-0877-8831-76A8DE30C080}"/>
              </a:ext>
            </a:extLst>
          </p:cNvPr>
          <p:cNvGraphicFramePr/>
          <p:nvPr>
            <p:extLst>
              <p:ext uri="{D42A27DB-BD31-4B8C-83A1-F6EECF244321}">
                <p14:modId xmlns:p14="http://schemas.microsoft.com/office/powerpoint/2010/main" val="1585663882"/>
              </p:ext>
            </p:extLst>
          </p:nvPr>
        </p:nvGraphicFramePr>
        <p:xfrm>
          <a:off x="871442" y="2447337"/>
          <a:ext cx="4353116" cy="37704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7351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2FCB8A-0A23-F090-0BBF-A401491137CD}"/>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100" b="1" kern="1200">
                <a:solidFill>
                  <a:schemeClr val="tx1"/>
                </a:solidFill>
                <a:latin typeface="+mj-lt"/>
                <a:ea typeface="+mj-ea"/>
                <a:cs typeface="+mj-cs"/>
              </a:rPr>
              <a:t>Introduction</a:t>
            </a:r>
            <a:br>
              <a:rPr lang="en-US" sz="4100" kern="1200">
                <a:solidFill>
                  <a:schemeClr val="tx1"/>
                </a:solidFill>
                <a:latin typeface="+mj-lt"/>
                <a:ea typeface="+mj-ea"/>
                <a:cs typeface="+mj-cs"/>
              </a:rPr>
            </a:br>
            <a:br>
              <a:rPr lang="en-US" sz="4100" kern="1200">
                <a:solidFill>
                  <a:schemeClr val="tx1"/>
                </a:solidFill>
                <a:latin typeface="+mj-lt"/>
                <a:ea typeface="+mj-ea"/>
                <a:cs typeface="+mj-cs"/>
              </a:rPr>
            </a:br>
            <a:endParaRPr lang="en-US" sz="41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8799BF26-C26C-CD2A-A7B3-8C159C1DD9A8}"/>
              </a:ext>
            </a:extLst>
          </p:cNvPr>
          <p:cNvSpPr>
            <a:spLocks noGrp="1"/>
          </p:cNvSpPr>
          <p:nvPr>
            <p:ph type="body" sz="half" idx="2"/>
          </p:nvPr>
        </p:nvSpPr>
        <p:spPr>
          <a:xfrm>
            <a:off x="838201" y="2623381"/>
            <a:ext cx="3888528" cy="3553581"/>
          </a:xfrm>
        </p:spPr>
        <p:txBody>
          <a:bodyPr vert="horz" lIns="91440" tIns="45720" rIns="91440" bIns="45720" rtlCol="0">
            <a:normAutofit/>
          </a:bodyPr>
          <a:lstStyle/>
          <a:p>
            <a:pPr marL="285750" indent="-228600">
              <a:buFont typeface="Arial" panose="020B0604020202020204" pitchFamily="34" charset="0"/>
              <a:buChar char="•"/>
            </a:pPr>
            <a:r>
              <a:rPr lang="en-US"/>
              <a:t>Scheme is a dialect of Lisp that is known for its minimalist syntax and powerful functional programming features. This code implements an interpreter for the Scheme programming language using Python. The interpreter uses several helper functions and modules to parse Scheme code, evaluate expressions, and manage environments. It recursively evaluates expressions in each environment and supports built-in functions and procedures for basic operations like arithmetic and list manipulation.</a:t>
            </a:r>
          </a:p>
        </p:txBody>
      </p:sp>
      <p:pic>
        <p:nvPicPr>
          <p:cNvPr id="6" name="Picture Placeholder 5" descr="Text&#10;&#10;Description automatically generated">
            <a:extLst>
              <a:ext uri="{FF2B5EF4-FFF2-40B4-BE49-F238E27FC236}">
                <a16:creationId xmlns:a16="http://schemas.microsoft.com/office/drawing/2014/main" id="{A387E326-B273-CA50-457B-5B67B977B160}"/>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381" r="14381"/>
          <a:stretch>
            <a:fillRect/>
          </a:stretch>
        </p:blipFill>
        <p:spPr>
          <a:xfrm>
            <a:off x="6800986" y="1568825"/>
            <a:ext cx="4747547" cy="3748694"/>
          </a:xfrm>
          <a:prstGeom prst="rect">
            <a:avLst/>
          </a:prstGeom>
        </p:spPr>
      </p:pic>
    </p:spTree>
    <p:extLst>
      <p:ext uri="{BB962C8B-B14F-4D97-AF65-F5344CB8AC3E}">
        <p14:creationId xmlns:p14="http://schemas.microsoft.com/office/powerpoint/2010/main" val="2992713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F34100BD-773A-4822-A05B-AEB7D41E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61450-2B7D-E411-8F01-E90ACF7EBD2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b="1" kern="1200">
                <a:solidFill>
                  <a:schemeClr val="tx1"/>
                </a:solidFill>
                <a:latin typeface="+mj-lt"/>
                <a:ea typeface="+mj-ea"/>
                <a:cs typeface="+mj-cs"/>
              </a:rPr>
              <a:t>Expressions and Environments</a:t>
            </a:r>
            <a:br>
              <a:rPr lang="en-US" sz="4400" b="1"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FAA7AAEC-8977-9335-ADD2-050B89297A69}"/>
              </a:ext>
            </a:extLst>
          </p:cNvPr>
          <p:cNvSpPr>
            <a:spLocks noGrp="1"/>
          </p:cNvSpPr>
          <p:nvPr>
            <p:ph type="body" sz="half" idx="2"/>
          </p:nvPr>
        </p:nvSpPr>
        <p:spPr>
          <a:xfrm>
            <a:off x="838201" y="2013625"/>
            <a:ext cx="4614759" cy="4163337"/>
          </a:xfrm>
        </p:spPr>
        <p:txBody>
          <a:bodyPr vert="horz" lIns="91440" tIns="45720" rIns="91440" bIns="45720" rtlCol="0">
            <a:normAutofit/>
          </a:bodyPr>
          <a:lstStyle/>
          <a:p>
            <a:pPr marL="285750" indent="-228600">
              <a:buFont typeface="Arial" panose="020B0604020202020204" pitchFamily="34" charset="0"/>
              <a:buChar char="•"/>
            </a:pPr>
            <a:r>
              <a:rPr lang="en-US" sz="2000"/>
              <a:t>Expressions in Scheme can be atoms, such as numbers or symbols, or they can be lists of expressions, such as function applications. The interpreter uses a few special forms, such as 'define' and 'lambda', to define functions and bind values to symbols in the environment.</a:t>
            </a:r>
          </a:p>
          <a:p>
            <a:pPr marL="285750" indent="-228600">
              <a:buFont typeface="Arial" panose="020B0604020202020204" pitchFamily="34" charset="0"/>
              <a:buChar char="•"/>
            </a:pPr>
            <a:r>
              <a:rPr lang="en-US" sz="2000"/>
              <a:t>Environments are used to keep track of variables and their values as the interpreter evaluates expressions. The interpreter uses a global environment and creates new environments for each function call or let expression.</a:t>
            </a:r>
          </a:p>
          <a:p>
            <a:pPr indent="-228600">
              <a:buFont typeface="Arial" panose="020B0604020202020204" pitchFamily="34" charset="0"/>
              <a:buChar char="•"/>
            </a:pPr>
            <a:endParaRPr lang="en-US" sz="2000"/>
          </a:p>
        </p:txBody>
      </p:sp>
      <p:sp>
        <p:nvSpPr>
          <p:cNvPr id="13" name="Freeform: Shape 12">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338" y="2015168"/>
            <a:ext cx="5283866" cy="4210442"/>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6" name="Picture Placeholder 5" descr="A picture containing graphical user interface">
            <a:extLst>
              <a:ext uri="{FF2B5EF4-FFF2-40B4-BE49-F238E27FC236}">
                <a16:creationId xmlns:a16="http://schemas.microsoft.com/office/drawing/2014/main" id="{6206867F-55AE-F549-826B-E54494665F57}"/>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08" r="2508"/>
          <a:stretch>
            <a:fillRect/>
          </a:stretch>
        </p:blipFill>
        <p:spPr>
          <a:xfrm>
            <a:off x="7443538" y="3046959"/>
            <a:ext cx="2775284" cy="2191382"/>
          </a:xfrm>
          <a:prstGeom prst="rect">
            <a:avLst/>
          </a:prstGeom>
        </p:spPr>
      </p:pic>
    </p:spTree>
    <p:extLst>
      <p:ext uri="{BB962C8B-B14F-4D97-AF65-F5344CB8AC3E}">
        <p14:creationId xmlns:p14="http://schemas.microsoft.com/office/powerpoint/2010/main" val="414488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316CBF-BF5F-EF76-AF05-3A451AA034F5}"/>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100" b="1" kern="1200">
                <a:solidFill>
                  <a:schemeClr val="tx1"/>
                </a:solidFill>
                <a:latin typeface="+mj-lt"/>
                <a:ea typeface="+mj-ea"/>
                <a:cs typeface="+mj-cs"/>
              </a:rPr>
              <a:t>Built-in Functions and Procedures</a:t>
            </a:r>
            <a:br>
              <a:rPr lang="en-US" sz="4100" b="1" kern="1200">
                <a:solidFill>
                  <a:schemeClr val="tx1"/>
                </a:solidFill>
                <a:latin typeface="+mj-lt"/>
                <a:ea typeface="+mj-ea"/>
                <a:cs typeface="+mj-cs"/>
              </a:rPr>
            </a:br>
            <a:endParaRPr lang="en-US" sz="41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64367407-97A4-71D0-A24D-0044A1627EC0}"/>
              </a:ext>
            </a:extLst>
          </p:cNvPr>
          <p:cNvSpPr>
            <a:spLocks noGrp="1"/>
          </p:cNvSpPr>
          <p:nvPr>
            <p:ph type="body" sz="half" idx="2"/>
          </p:nvPr>
        </p:nvSpPr>
        <p:spPr>
          <a:xfrm>
            <a:off x="838201" y="2623381"/>
            <a:ext cx="3888528" cy="3553581"/>
          </a:xfrm>
        </p:spPr>
        <p:txBody>
          <a:bodyPr vert="horz" lIns="91440" tIns="45720" rIns="91440" bIns="45720" rtlCol="0">
            <a:normAutofit/>
          </a:bodyPr>
          <a:lstStyle/>
          <a:p>
            <a:pPr marL="285750" indent="-228600">
              <a:buFont typeface="Arial" panose="020B0604020202020204" pitchFamily="34" charset="0"/>
              <a:buChar char="•"/>
            </a:pPr>
            <a:r>
              <a:rPr lang="en-US" sz="1700"/>
              <a:t>The interpreter supports built-in functions and procedures for basic operations like arithmetic and list manipulation. These include addition, subtraction, multiplication, division, cons, car, cdr, and more.</a:t>
            </a:r>
          </a:p>
          <a:p>
            <a:pPr marL="285750" indent="-228600">
              <a:buFont typeface="Arial" panose="020B0604020202020204" pitchFamily="34" charset="0"/>
              <a:buChar char="•"/>
            </a:pPr>
            <a:r>
              <a:rPr lang="en-US" sz="1700"/>
              <a:t>The interpreter also supports higher-order functions, such as map, filter, and reduce, which take a function and one or more lists as arguments and apply the function to the elements of the lists.</a:t>
            </a:r>
          </a:p>
          <a:p>
            <a:pPr indent="-228600">
              <a:buFont typeface="Arial" panose="020B0604020202020204" pitchFamily="34" charset="0"/>
              <a:buChar char="•"/>
            </a:pPr>
            <a:endParaRPr lang="en-US" sz="1700"/>
          </a:p>
        </p:txBody>
      </p:sp>
      <p:pic>
        <p:nvPicPr>
          <p:cNvPr id="6" name="Picture Placeholder 5" descr="Chart, diagram, sunburst chart">
            <a:extLst>
              <a:ext uri="{FF2B5EF4-FFF2-40B4-BE49-F238E27FC236}">
                <a16:creationId xmlns:a16="http://schemas.microsoft.com/office/drawing/2014/main" id="{7A02F6EF-C220-41EB-40AD-8CE3C6C71B92}"/>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24" b="624"/>
          <a:stretch>
            <a:fillRect/>
          </a:stretch>
        </p:blipFill>
        <p:spPr>
          <a:xfrm>
            <a:off x="6800986" y="1567854"/>
            <a:ext cx="4747547" cy="3750636"/>
          </a:xfrm>
          <a:prstGeom prst="rect">
            <a:avLst/>
          </a:prstGeom>
        </p:spPr>
      </p:pic>
    </p:spTree>
    <p:extLst>
      <p:ext uri="{BB962C8B-B14F-4D97-AF65-F5344CB8AC3E}">
        <p14:creationId xmlns:p14="http://schemas.microsoft.com/office/powerpoint/2010/main" val="373523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5ED6B-17BA-5AAE-B7F0-BEA73DC7494B}"/>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b="1" kern="1200">
                <a:solidFill>
                  <a:schemeClr val="tx1"/>
                </a:solidFill>
                <a:latin typeface="+mj-lt"/>
                <a:ea typeface="+mj-ea"/>
                <a:cs typeface="+mj-cs"/>
              </a:rPr>
              <a:t>Tail Call Optimization</a:t>
            </a:r>
            <a:br>
              <a:rPr lang="en-US" sz="4200" b="1" kern="1200">
                <a:solidFill>
                  <a:schemeClr val="tx1"/>
                </a:solidFill>
                <a:latin typeface="+mj-lt"/>
                <a:ea typeface="+mj-ea"/>
                <a:cs typeface="+mj-cs"/>
              </a:rPr>
            </a:br>
            <a:endParaRPr lang="en-US" sz="42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2BF8D21-BBA5-13BB-101C-DF1A7C340000}"/>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marL="285750" indent="-228600">
              <a:buFont typeface="Arial" panose="020B0604020202020204" pitchFamily="34" charset="0"/>
              <a:buChar char="•"/>
            </a:pPr>
            <a:r>
              <a:rPr lang="en-US" sz="2000"/>
              <a:t>One notable feature of this interpreter is its support for tail call optimization. This is a technique that can be used to optimize certain kinds of recursive functions so that they use constant stack space.</a:t>
            </a:r>
          </a:p>
          <a:p>
            <a:pPr marL="285750" indent="-228600">
              <a:buFont typeface="Arial" panose="020B0604020202020204" pitchFamily="34" charset="0"/>
              <a:buChar char="•"/>
            </a:pPr>
            <a:r>
              <a:rPr lang="en-US" sz="2000"/>
              <a:t>Tail call optimization works by replacing a function call with a jump to the beginning of the function, thus avoiding the creation of a new stack frame. This can significantly improve the performance of recursive functions.</a:t>
            </a:r>
          </a:p>
          <a:p>
            <a:pPr indent="-228600">
              <a:buFont typeface="Arial" panose="020B0604020202020204" pitchFamily="34" charset="0"/>
              <a:buChar char="•"/>
            </a:pPr>
            <a:endParaRPr lang="en-US" sz="2000"/>
          </a:p>
        </p:txBody>
      </p:sp>
      <p:pic>
        <p:nvPicPr>
          <p:cNvPr id="10" name="Picture 9">
            <a:extLst>
              <a:ext uri="{FF2B5EF4-FFF2-40B4-BE49-F238E27FC236}">
                <a16:creationId xmlns:a16="http://schemas.microsoft.com/office/drawing/2014/main" id="{5506C33D-011B-AB65-F11C-68EB4311B716}"/>
              </a:ext>
            </a:extLst>
          </p:cNvPr>
          <p:cNvPicPr>
            <a:picLocks noChangeAspect="1"/>
          </p:cNvPicPr>
          <p:nvPr/>
        </p:nvPicPr>
        <p:blipFill>
          <a:blip r:embed="rId2"/>
          <a:stretch>
            <a:fillRect/>
          </a:stretch>
        </p:blipFill>
        <p:spPr>
          <a:xfrm>
            <a:off x="6416116" y="640080"/>
            <a:ext cx="4824831" cy="5577840"/>
          </a:xfrm>
          <a:prstGeom prst="rect">
            <a:avLst/>
          </a:prstGeom>
        </p:spPr>
      </p:pic>
    </p:spTree>
    <p:extLst>
      <p:ext uri="{BB962C8B-B14F-4D97-AF65-F5344CB8AC3E}">
        <p14:creationId xmlns:p14="http://schemas.microsoft.com/office/powerpoint/2010/main" val="193368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3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2998CA-E67F-23AA-5228-3999886148EC}"/>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b="1" kern="1200">
                <a:solidFill>
                  <a:schemeClr val="tx1"/>
                </a:solidFill>
                <a:latin typeface="+mj-lt"/>
                <a:ea typeface="+mj-ea"/>
                <a:cs typeface="+mj-cs"/>
              </a:rPr>
              <a:t>Helper Functions and Modules</a:t>
            </a:r>
            <a:br>
              <a:rPr lang="en-US" sz="5400" b="1" kern="1200">
                <a:solidFill>
                  <a:schemeClr val="tx1"/>
                </a:solidFill>
                <a:latin typeface="+mj-lt"/>
                <a:ea typeface="+mj-ea"/>
                <a:cs typeface="+mj-cs"/>
              </a:rPr>
            </a:br>
            <a:endParaRPr lang="en-US" sz="5400" kern="1200">
              <a:solidFill>
                <a:schemeClr val="tx1"/>
              </a:solidFill>
              <a:latin typeface="+mj-lt"/>
              <a:ea typeface="+mj-ea"/>
              <a:cs typeface="+mj-cs"/>
            </a:endParaRPr>
          </a:p>
        </p:txBody>
      </p:sp>
      <p:sp>
        <p:nvSpPr>
          <p:cNvPr id="5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Text Placeholder 3">
            <a:extLst>
              <a:ext uri="{FF2B5EF4-FFF2-40B4-BE49-F238E27FC236}">
                <a16:creationId xmlns:a16="http://schemas.microsoft.com/office/drawing/2014/main" id="{3BB4EC9B-C8D6-F768-B52E-08312EBA7427}"/>
              </a:ext>
            </a:extLst>
          </p:cNvPr>
          <p:cNvGraphicFramePr/>
          <p:nvPr>
            <p:extLst>
              <p:ext uri="{D42A27DB-BD31-4B8C-83A1-F6EECF244321}">
                <p14:modId xmlns:p14="http://schemas.microsoft.com/office/powerpoint/2010/main" val="12587197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632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uter script on a screen">
            <a:extLst>
              <a:ext uri="{FF2B5EF4-FFF2-40B4-BE49-F238E27FC236}">
                <a16:creationId xmlns:a16="http://schemas.microsoft.com/office/drawing/2014/main" id="{9A9BCE3F-F657-F10B-067F-9050BE3C626E}"/>
              </a:ext>
            </a:extLst>
          </p:cNvPr>
          <p:cNvPicPr>
            <a:picLocks noChangeAspect="1"/>
          </p:cNvPicPr>
          <p:nvPr/>
        </p:nvPicPr>
        <p:blipFill rotWithShape="1">
          <a:blip r:embed="rId2"/>
          <a:srcRect l="4310" t="4898" r="15450"/>
          <a:stretch/>
        </p:blipFill>
        <p:spPr>
          <a:xfrm>
            <a:off x="20" y="10"/>
            <a:ext cx="8668492" cy="6857990"/>
          </a:xfrm>
          <a:prstGeom prst="rect">
            <a:avLst/>
          </a:prstGeom>
        </p:spPr>
      </p:pic>
      <p:sp>
        <p:nvSpPr>
          <p:cNvPr id="30" name="Rectangle 22">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E66B05-68EF-EEEB-EF1E-BFEFD0469016}"/>
              </a:ext>
            </a:extLst>
          </p:cNvPr>
          <p:cNvSpPr>
            <a:spLocks noGrp="1"/>
          </p:cNvSpPr>
          <p:nvPr>
            <p:ph type="title"/>
          </p:nvPr>
        </p:nvSpPr>
        <p:spPr>
          <a:xfrm>
            <a:off x="8370470" y="1161288"/>
            <a:ext cx="3438144" cy="1124712"/>
          </a:xfrm>
        </p:spPr>
        <p:txBody>
          <a:bodyPr vert="horz" lIns="91440" tIns="45720" rIns="91440" bIns="45720" rtlCol="0" anchor="b">
            <a:normAutofit fontScale="90000"/>
          </a:bodyPr>
          <a:lstStyle/>
          <a:p>
            <a:r>
              <a:rPr lang="en-US" sz="4000" b="1" dirty="0">
                <a:latin typeface="Arial" panose="020B0604020202020204" pitchFamily="34" charset="0"/>
                <a:cs typeface="Arial" panose="020B0604020202020204" pitchFamily="34" charset="0"/>
              </a:rPr>
              <a:t>Conclusion</a:t>
            </a:r>
            <a:br>
              <a:rPr lang="en-US" sz="2400" b="1" dirty="0"/>
            </a:br>
            <a:br>
              <a:rPr lang="en-US" sz="2400" b="1" dirty="0"/>
            </a:br>
            <a:endParaRPr lang="en-US" sz="2400" dirty="0"/>
          </a:p>
        </p:txBody>
      </p:sp>
      <p:sp>
        <p:nvSpPr>
          <p:cNvPr id="31"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536961A4-FB8B-5125-97ED-18E1C44F92F9}"/>
              </a:ext>
            </a:extLst>
          </p:cNvPr>
          <p:cNvSpPr>
            <a:spLocks noGrp="1"/>
          </p:cNvSpPr>
          <p:nvPr>
            <p:ph type="body" sz="half" idx="2"/>
          </p:nvPr>
        </p:nvSpPr>
        <p:spPr>
          <a:xfrm>
            <a:off x="8370470" y="2718054"/>
            <a:ext cx="3438906" cy="3207258"/>
          </a:xfrm>
        </p:spPr>
        <p:txBody>
          <a:bodyPr vert="horz" lIns="91440" tIns="45720" rIns="91440" bIns="45720" rtlCol="0" anchor="t">
            <a:normAutofit fontScale="77500" lnSpcReduction="20000"/>
          </a:bodyPr>
          <a:lstStyle/>
          <a:p>
            <a:pPr marL="285750" indent="-228600">
              <a:buFont typeface="Arial" panose="020B0604020202020204" pitchFamily="34" charset="0"/>
              <a:buChar char="•"/>
            </a:pPr>
            <a:r>
              <a:rPr lang="en-US" sz="2100" dirty="0">
                <a:latin typeface="Arial" panose="020B0604020202020204" pitchFamily="34" charset="0"/>
                <a:cs typeface="Arial" panose="020B0604020202020204" pitchFamily="34" charset="0"/>
              </a:rPr>
              <a:t>In conclusion, this code implements an interpreter for the Scheme programming language using Python. The interpreter supports expressions, environments, built-in functions and procedures, and tail call optimization.</a:t>
            </a:r>
          </a:p>
          <a:p>
            <a:pPr marL="285750" indent="-228600">
              <a:buFont typeface="Arial" panose="020B0604020202020204" pitchFamily="34" charset="0"/>
              <a:buChar char="•"/>
            </a:pPr>
            <a:r>
              <a:rPr lang="en-US" sz="2100" dirty="0">
                <a:latin typeface="Arial" panose="020B0604020202020204" pitchFamily="34" charset="0"/>
                <a:cs typeface="Arial" panose="020B0604020202020204" pitchFamily="34" charset="0"/>
              </a:rPr>
              <a:t>It also uses several helper functions and modules to parse Scheme code, evaluate expressions, and manage environments. Overall, this interpreter provides a powerful tool for working with Scheme code and exploring the world of functional programming.</a:t>
            </a:r>
          </a:p>
          <a:p>
            <a:pPr indent="-228600">
              <a:buFont typeface="Arial" panose="020B0604020202020204" pitchFamily="34" charset="0"/>
              <a:buChar char="•"/>
            </a:pPr>
            <a:endParaRPr lang="en-US" sz="1400" dirty="0"/>
          </a:p>
        </p:txBody>
      </p:sp>
    </p:spTree>
    <p:extLst>
      <p:ext uri="{BB962C8B-B14F-4D97-AF65-F5344CB8AC3E}">
        <p14:creationId xmlns:p14="http://schemas.microsoft.com/office/powerpoint/2010/main" val="1385813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530</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Scheme Dream: A Sleek and Powerful Scheme Interpreter </vt:lpstr>
      <vt:lpstr>PowerPoint Presentation</vt:lpstr>
      <vt:lpstr>Introduction  </vt:lpstr>
      <vt:lpstr>Expressions and Environments </vt:lpstr>
      <vt:lpstr>Built-in Functions and Procedures </vt:lpstr>
      <vt:lpstr>Tail Call Optimization </vt:lpstr>
      <vt:lpstr>Helper Functions and Modules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Scheme Dream: A Sleek and Powerful Scheme Interpreter </dc:title>
  <dc:creator>Jake Toth</dc:creator>
  <cp:lastModifiedBy>Jake Toth</cp:lastModifiedBy>
  <cp:revision>1</cp:revision>
  <dcterms:created xsi:type="dcterms:W3CDTF">2023-05-03T14:17:50Z</dcterms:created>
  <dcterms:modified xsi:type="dcterms:W3CDTF">2023-05-03T17:46:57Z</dcterms:modified>
</cp:coreProperties>
</file>