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7410-0A92-4900-85E4-91BB10436C1B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连接数据库</a:t>
            </a:r>
            <a:r>
              <a:rPr lang="en-US" altLang="zh-CN" sz="2400" b="1" dirty="0" err="1" smtClean="0"/>
              <a:t>mysql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种方式（都需要把</a:t>
            </a:r>
            <a:r>
              <a:rPr lang="en-US" altLang="zh-CN" sz="2400" b="1" dirty="0" err="1" smtClean="0"/>
              <a:t>wamp</a:t>
            </a:r>
            <a:r>
              <a:rPr lang="zh-CN" altLang="en-US" sz="2400" b="1" dirty="0" smtClean="0"/>
              <a:t>服务启动）：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cmd</a:t>
            </a:r>
            <a:r>
              <a:rPr lang="zh-CN" altLang="en-US" sz="2400" b="1" dirty="0" smtClean="0"/>
              <a:t>命令连接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navicat</a:t>
            </a:r>
            <a:r>
              <a:rPr lang="zh-CN" altLang="en-US" sz="2400" b="1" dirty="0" smtClean="0"/>
              <a:t>软件连接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407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第一种方式详细步骤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目录添加到环境变量中，一般默认目录是</a:t>
            </a:r>
            <a:r>
              <a:rPr lang="en-US" altLang="zh-CN" dirty="0" smtClean="0"/>
              <a:t>C:\wamp\bin\mysql\mysql5.5.20\bin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928934"/>
            <a:ext cx="34956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428625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、打开</a:t>
            </a:r>
            <a:r>
              <a:rPr lang="en-US" altLang="zh-CN" b="1" dirty="0" err="1" smtClean="0"/>
              <a:t>cmd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点击开始菜单，输入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，点击回车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、输入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–u root -p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点击回车，就会进入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如右图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、输入命令 </a:t>
            </a:r>
            <a:r>
              <a:rPr lang="en-US" altLang="zh-CN" dirty="0" smtClean="0"/>
              <a:t>show databases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看到当前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中已经存在的数据库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6211669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Ps</a:t>
            </a:r>
            <a:r>
              <a:rPr lang="zh-CN" altLang="en-US" i="1" dirty="0" smtClean="0"/>
              <a:t>：什么是</a:t>
            </a:r>
            <a:r>
              <a:rPr lang="en-US" altLang="zh-CN" i="1" dirty="0" err="1" smtClean="0"/>
              <a:t>cmd</a:t>
            </a:r>
            <a:r>
              <a:rPr lang="zh-CN" altLang="en-US" i="1" dirty="0" smtClean="0"/>
              <a:t>？</a:t>
            </a:r>
            <a:r>
              <a:rPr lang="en-US" i="1" dirty="0" err="1"/>
              <a:t>cmd</a:t>
            </a:r>
            <a:r>
              <a:rPr lang="zh-CN" altLang="en-US" i="1" dirty="0"/>
              <a:t>是</a:t>
            </a:r>
            <a:r>
              <a:rPr lang="en-US" i="1" dirty="0" err="1"/>
              <a:t>commad</a:t>
            </a:r>
            <a:r>
              <a:rPr lang="zh-CN" altLang="en-US" i="1" dirty="0"/>
              <a:t>的</a:t>
            </a:r>
            <a:r>
              <a:rPr lang="zh-CN" altLang="en-US" i="1" dirty="0" smtClean="0"/>
              <a:t>缩写，即命令行。以前的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中只有这个黑漆漆的命令行来操纵电脑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429132"/>
            <a:ext cx="4000496" cy="173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连接数据库mysql的2种方式（都需要把wamp服务启动）： 1、cmd命令连接  2、navicat软件连接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连接数据库mysql的2种方式： 1、cmd命令连接  2、navicat软件连接</dc:title>
  <dc:creator>112</dc:creator>
  <cp:lastModifiedBy>Jake</cp:lastModifiedBy>
  <cp:revision>12</cp:revision>
  <dcterms:created xsi:type="dcterms:W3CDTF">2015-07-29T09:02:17Z</dcterms:created>
  <dcterms:modified xsi:type="dcterms:W3CDTF">2015-07-30T23:40:48Z</dcterms:modified>
</cp:coreProperties>
</file>