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85728"/>
            <a:ext cx="7772400" cy="1612901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链接远程库：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err="1" smtClean="0"/>
              <a:t>git</a:t>
            </a:r>
            <a:r>
              <a:rPr lang="en-US" altLang="zh-CN" sz="2800" dirty="0" smtClean="0"/>
              <a:t> remote add origin </a:t>
            </a:r>
            <a:r>
              <a:rPr lang="en-US" altLang="zh-CN" sz="2800" dirty="0" err="1" smtClean="0"/>
              <a:t>github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57224" y="2214554"/>
            <a:ext cx="8501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首先链接到远程库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remote add origin https://JakeWendao:xjj5211314@github.com/JakeWendao/learngit.git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7224" y="3214686"/>
            <a:ext cx="2473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然后推送到远程库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push -u origin master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8662" y="442913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如何克隆一个</a:t>
            </a:r>
            <a:r>
              <a:rPr lang="en-US" altLang="zh-CN" dirty="0" err="1" smtClean="0">
                <a:solidFill>
                  <a:srgbClr val="0070C0"/>
                </a:solidFill>
              </a:rPr>
              <a:t>github</a:t>
            </a:r>
            <a:r>
              <a:rPr lang="zh-CN" altLang="en-US" dirty="0" smtClean="0">
                <a:solidFill>
                  <a:srgbClr val="0070C0"/>
                </a:solidFill>
              </a:rPr>
              <a:t>的库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</a:rPr>
              <a:t>git</a:t>
            </a:r>
            <a:r>
              <a:rPr lang="en-US" altLang="zh-CN" dirty="0" smtClean="0">
                <a:solidFill>
                  <a:srgbClr val="0070C0"/>
                </a:solidFill>
              </a:rPr>
              <a:t> clone https</a:t>
            </a:r>
            <a:r>
              <a:rPr lang="en-US" altLang="zh-CN" dirty="0" smtClean="0">
                <a:solidFill>
                  <a:srgbClr val="0070C0"/>
                </a:solidFill>
              </a:rPr>
              <a:t>://JakeWendao:xjj5211314@github.com/JakeWendao/learngit.git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662" y="1071546"/>
            <a:ext cx="2148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、创建</a:t>
            </a:r>
            <a:r>
              <a:rPr lang="zh-CN" altLang="en-US" dirty="0" smtClean="0"/>
              <a:t>一个版本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init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214290"/>
            <a:ext cx="535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本地版本库操作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00100" y="1928802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r>
              <a:rPr lang="zh-CN" altLang="en-US" dirty="0" smtClean="0"/>
              <a:t>、添加文件</a:t>
            </a:r>
            <a:endParaRPr lang="en-US" altLang="zh-CN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en-US" altLang="zh-CN" dirty="0" smtClean="0"/>
              <a:t>files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0" y="2786058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zh-CN" altLang="en-US" dirty="0" smtClean="0"/>
              <a:t>命令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7224" y="428604"/>
            <a:ext cx="6572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dirty="0" smtClean="0"/>
              <a:t>将本地</a:t>
            </a:r>
            <a:r>
              <a:rPr lang="en-US" dirty="0" smtClean="0"/>
              <a:t>GIT</a:t>
            </a:r>
            <a:r>
              <a:rPr lang="zh-CN" altLang="en-US" dirty="0" smtClean="0"/>
              <a:t>版本库</a:t>
            </a:r>
            <a:r>
              <a:rPr lang="en-US" dirty="0" smtClean="0"/>
              <a:t>PUSH</a:t>
            </a:r>
            <a:r>
              <a:rPr lang="zh-CN" altLang="en-US" dirty="0" smtClean="0"/>
              <a:t>到一个</a:t>
            </a:r>
            <a:r>
              <a:rPr lang="en-US" dirty="0" smtClean="0"/>
              <a:t>GITHUB</a:t>
            </a:r>
            <a:r>
              <a:rPr lang="zh-CN" altLang="en-US" dirty="0" smtClean="0"/>
              <a:t>上一个空的版本库时可能会出现如下错误</a:t>
            </a:r>
            <a:br>
              <a:rPr lang="zh-CN" altLang="en-US" dirty="0" smtClean="0"/>
            </a:br>
            <a:r>
              <a:rPr lang="en-US" dirty="0" err="1" smtClean="0"/>
              <a:t>error:src</a:t>
            </a:r>
            <a:r>
              <a:rPr lang="en-US" dirty="0" smtClean="0"/>
              <a:t> </a:t>
            </a:r>
            <a:r>
              <a:rPr lang="en-US" dirty="0" err="1" smtClean="0"/>
              <a:t>refspec</a:t>
            </a:r>
            <a:r>
              <a:rPr lang="en-US" dirty="0" smtClean="0"/>
              <a:t> master does not match any</a:t>
            </a:r>
            <a:br>
              <a:rPr lang="en-US" dirty="0" smtClean="0"/>
            </a:br>
            <a:r>
              <a:rPr lang="zh-CN" altLang="en-US" dirty="0" smtClean="0"/>
              <a:t>原因</a:t>
            </a:r>
            <a:r>
              <a:rPr lang="en-US" altLang="zh-CN" dirty="0" smtClean="0"/>
              <a:t>: </a:t>
            </a:r>
            <a:r>
              <a:rPr lang="zh-CN" altLang="en-US" dirty="0" smtClean="0"/>
              <a:t>本地版本库为空</a:t>
            </a:r>
            <a:r>
              <a:rPr lang="en-US" altLang="zh-CN" dirty="0" smtClean="0"/>
              <a:t>, </a:t>
            </a:r>
            <a:r>
              <a:rPr lang="zh-CN" altLang="en-US" dirty="0" smtClean="0"/>
              <a:t>空目录不能提交 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只进行了</a:t>
            </a:r>
            <a:r>
              <a:rPr lang="en-US" dirty="0" smtClean="0"/>
              <a:t>init, </a:t>
            </a:r>
            <a:r>
              <a:rPr lang="zh-CN" altLang="en-US" dirty="0" smtClean="0"/>
              <a:t>没有</a:t>
            </a:r>
            <a:r>
              <a:rPr lang="en-US" dirty="0" smtClean="0"/>
              <a:t>add</a:t>
            </a:r>
            <a:r>
              <a:rPr lang="zh-CN" altLang="en-US" dirty="0" smtClean="0"/>
              <a:t>和</a:t>
            </a:r>
            <a:r>
              <a:rPr lang="en-US" dirty="0" smtClean="0"/>
              <a:t>commit)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90</Words>
  <PresentationFormat>全屏显示(4:3)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Git链接远程库： git remote add origin github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Git链接远程库： git remote add origin github</dc:title>
  <dc:creator>112</dc:creator>
  <cp:lastModifiedBy>112</cp:lastModifiedBy>
  <cp:revision>5</cp:revision>
  <dcterms:created xsi:type="dcterms:W3CDTF">2015-08-07T07:25:18Z</dcterms:created>
  <dcterms:modified xsi:type="dcterms:W3CDTF">2015-08-07T10:24:06Z</dcterms:modified>
</cp:coreProperties>
</file>