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ftp/python/2.7.9/Python-2.7.9.tar.x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ftp/python/2.7.9/Python-2.7.9.tar.x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35716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问题：</a:t>
            </a:r>
            <a:r>
              <a:rPr lang="en-US" altLang="zh-CN" sz="2400" dirty="0" smtClean="0"/>
              <a:t>urllib2.URLError- </a:t>
            </a:r>
            <a:r>
              <a:rPr lang="en-US" altLang="zh-CN" sz="2400" dirty="0" err="1" smtClean="0"/>
              <a:t>urlopen</a:t>
            </a:r>
            <a:r>
              <a:rPr lang="en-US" altLang="zh-CN" sz="2400" dirty="0" smtClean="0"/>
              <a:t> error unknown 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 type- </a:t>
            </a:r>
            <a:r>
              <a:rPr lang="en-US" altLang="zh-CN" sz="2400" dirty="0" smtClean="0"/>
              <a:t>https</a:t>
            </a:r>
            <a:endParaRPr lang="zh-CN" altLang="en-US" sz="24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42910" y="1928802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#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出现以上的问题，是因为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Python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没有安装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SSL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模块，需要和从新编译安装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python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，即可。</a:t>
            </a: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5786" y="2500306"/>
            <a:ext cx="3978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）系统下，安装</a:t>
            </a:r>
            <a:r>
              <a:rPr lang="en-US" dirty="0" err="1" smtClean="0"/>
              <a:t>openssl,openssl-devel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857496"/>
            <a:ext cx="50577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000504"/>
            <a:ext cx="3276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5000636"/>
            <a:ext cx="53054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38" y="5357826"/>
            <a:ext cx="3648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5786" y="2857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的安装</a:t>
            </a:r>
            <a:r>
              <a:rPr lang="zh-CN" altLang="en-US" dirty="0" smtClean="0"/>
              <a:t>目录，重新</a:t>
            </a:r>
            <a:r>
              <a:rPr lang="zh-CN" altLang="en-US" dirty="0" smtClean="0"/>
              <a:t>编译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下，下载软件压缩包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、找到网址，举例</a:t>
            </a:r>
            <a:endParaRPr lang="en-US" altLang="zh-CN" dirty="0" smtClean="0"/>
          </a:p>
          <a:p>
            <a:r>
              <a:rPr lang="en-US" altLang="zh-CN" b="1" dirty="0" smtClean="0">
                <a:hlinkClick r:id="rId2"/>
              </a:rPr>
              <a:t>https://</a:t>
            </a:r>
            <a:r>
              <a:rPr lang="en-US" altLang="zh-CN" b="1" dirty="0" smtClean="0">
                <a:hlinkClick r:id="rId2"/>
              </a:rPr>
              <a:t>www.python.org/ftp/python/2.7.9/Python-2.7.9.tar.xz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命令</a:t>
            </a:r>
            <a:endParaRPr lang="en-US" altLang="zh-CN" b="1" dirty="0" smtClean="0"/>
          </a:p>
          <a:p>
            <a:r>
              <a:rPr lang="en-US" altLang="zh-CN" b="1" dirty="0" err="1" smtClean="0"/>
              <a:t>wget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2"/>
              </a:rPr>
              <a:t>https://www.python.org/ftp/python/2.7.9/Python-2.7.9.tar.xz</a:t>
            </a:r>
            <a:endParaRPr lang="en-US" altLang="zh-CN" b="1" dirty="0" smtClean="0"/>
          </a:p>
          <a:p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怎么安装一个程序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、解压 </a:t>
            </a:r>
            <a:r>
              <a:rPr lang="en-US" altLang="zh-CN" sz="2000" dirty="0" smtClean="0"/>
              <a:t>tar –</a:t>
            </a:r>
            <a:r>
              <a:rPr lang="en-US" altLang="zh-CN" sz="2000" dirty="0" err="1" smtClean="0"/>
              <a:t>xvf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hlinkClick r:id="rId2"/>
              </a:rPr>
              <a:t>Python-2.7.9.tar.xz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、进入解压后的文件夹，然后配置 </a:t>
            </a:r>
            <a:r>
              <a:rPr lang="en-US" altLang="zh-CN" sz="2000" b="1" dirty="0" smtClean="0"/>
              <a:t>./configure</a:t>
            </a:r>
          </a:p>
          <a:p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make all</a:t>
            </a:r>
          </a:p>
          <a:p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make install</a:t>
            </a:r>
          </a:p>
          <a:p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make clean</a:t>
            </a:r>
          </a:p>
          <a:p>
            <a:r>
              <a:rPr lang="en-US" altLang="zh-CN" sz="2000" b="1" dirty="0" smtClean="0"/>
              <a:t>6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make </a:t>
            </a:r>
            <a:r>
              <a:rPr lang="en-US" altLang="zh-CN" sz="2000" b="1" dirty="0" err="1" smtClean="0"/>
              <a:t>distclean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Linux python </a:t>
            </a:r>
            <a:r>
              <a:rPr lang="zh-CN" altLang="en-US" sz="4000" dirty="0" smtClean="0"/>
              <a:t>安装配置</a:t>
            </a:r>
            <a:r>
              <a:rPr lang="en-US" altLang="zh-CN" sz="4000" dirty="0" err="1" smtClean="0"/>
              <a:t>easy_install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easy_install</a:t>
            </a:r>
            <a:r>
              <a:rPr lang="zh-CN" altLang="en-US" sz="2000" dirty="0" smtClean="0"/>
              <a:t>与</a:t>
            </a:r>
            <a:r>
              <a:rPr lang="en-US" sz="2000" dirty="0" smtClean="0"/>
              <a:t>yum</a:t>
            </a:r>
            <a:r>
              <a:rPr lang="zh-CN" altLang="en-US" sz="2000" dirty="0" smtClean="0"/>
              <a:t>类似，使用</a:t>
            </a:r>
            <a:r>
              <a:rPr lang="en-US" sz="2000" dirty="0" err="1" smtClean="0"/>
              <a:t>easy_install</a:t>
            </a:r>
            <a:r>
              <a:rPr lang="en-US" sz="2000" dirty="0" smtClean="0"/>
              <a:t>，</a:t>
            </a:r>
            <a:r>
              <a:rPr lang="zh-CN" altLang="en-US" sz="2000" dirty="0" smtClean="0"/>
              <a:t>可以轻松在</a:t>
            </a:r>
            <a:r>
              <a:rPr lang="en-US" sz="2000" dirty="0" err="1" smtClean="0"/>
              <a:t>pypi</a:t>
            </a:r>
            <a:r>
              <a:rPr lang="zh-CN" altLang="en-US" sz="2000" dirty="0" smtClean="0"/>
              <a:t>软件库里面搜索</a:t>
            </a:r>
            <a:r>
              <a:rPr lang="en-US" sz="2000" dirty="0" smtClean="0"/>
              <a:t>python</a:t>
            </a:r>
            <a:r>
              <a:rPr lang="zh-CN" altLang="en-US" sz="2000" dirty="0" smtClean="0"/>
              <a:t>各类软件</a:t>
            </a:r>
          </a:p>
          <a:p>
            <a:r>
              <a:rPr lang="zh-CN" altLang="en-US" sz="2000" dirty="0" smtClean="0"/>
              <a:t>安装</a:t>
            </a:r>
            <a:r>
              <a:rPr lang="en-US" sz="2000" dirty="0" err="1" smtClean="0"/>
              <a:t>easy_install</a:t>
            </a:r>
            <a:r>
              <a:rPr lang="zh-CN" altLang="en-US" sz="2000" dirty="0" smtClean="0"/>
              <a:t>比较简单，如果配置好</a:t>
            </a:r>
            <a:r>
              <a:rPr lang="en-US" sz="2000" dirty="0" smtClean="0"/>
              <a:t>yum，</a:t>
            </a:r>
            <a:r>
              <a:rPr lang="zh-CN" altLang="en-US" sz="2000" dirty="0" smtClean="0"/>
              <a:t>就可以直接搜索</a:t>
            </a:r>
            <a:r>
              <a:rPr lang="en-US" sz="2000" dirty="0" smtClean="0"/>
              <a:t>python-</a:t>
            </a:r>
            <a:r>
              <a:rPr lang="en-US" sz="2000" dirty="0" err="1" smtClean="0"/>
              <a:t>setuptools</a:t>
            </a:r>
            <a:endParaRPr lang="en-US" sz="2000" dirty="0" smtClean="0"/>
          </a:p>
          <a:p>
            <a:r>
              <a:rPr lang="en-US" sz="2000" dirty="0" smtClean="0"/>
              <a:t>yum –y install python-</a:t>
            </a:r>
            <a:r>
              <a:rPr lang="en-US" sz="2000" dirty="0" err="1" smtClean="0"/>
              <a:t>setuptools</a:t>
            </a:r>
            <a:endParaRPr lang="en-US" sz="2000" dirty="0" smtClean="0"/>
          </a:p>
          <a:p>
            <a:r>
              <a:rPr lang="zh-CN" altLang="en-US" sz="2000" dirty="0" smtClean="0"/>
              <a:t>安装完</a:t>
            </a:r>
            <a:r>
              <a:rPr lang="en-US" sz="2000" dirty="0" smtClean="0"/>
              <a:t>python-</a:t>
            </a:r>
            <a:r>
              <a:rPr lang="en-US" sz="2000" dirty="0" err="1" smtClean="0"/>
              <a:t>setuptools</a:t>
            </a:r>
            <a:r>
              <a:rPr lang="zh-CN" altLang="en-US" sz="2000" dirty="0" smtClean="0"/>
              <a:t>之后，还需要安装</a:t>
            </a:r>
            <a:r>
              <a:rPr lang="en-US" sz="2000" dirty="0" smtClean="0"/>
              <a:t>python-</a:t>
            </a:r>
            <a:r>
              <a:rPr lang="en-US" sz="2000" dirty="0" err="1" smtClean="0"/>
              <a:t>devel</a:t>
            </a:r>
            <a:endParaRPr lang="en-US" sz="2000" dirty="0" smtClean="0"/>
          </a:p>
          <a:p>
            <a:r>
              <a:rPr lang="en-US" sz="2000" dirty="0" smtClean="0"/>
              <a:t>yum –y install python-</a:t>
            </a:r>
            <a:r>
              <a:rPr lang="en-US" sz="2000" dirty="0" err="1" smtClean="0"/>
              <a:t>devel</a:t>
            </a:r>
            <a:endParaRPr lang="en-US" sz="2000" dirty="0" smtClean="0"/>
          </a:p>
          <a:p>
            <a:r>
              <a:rPr lang="zh-CN" altLang="en-US" sz="2000" dirty="0" smtClean="0"/>
              <a:t>之后就可以使用</a:t>
            </a:r>
            <a:r>
              <a:rPr lang="en-US" sz="2000" dirty="0" err="1" smtClean="0"/>
              <a:t>easy_install</a:t>
            </a:r>
            <a:r>
              <a:rPr lang="zh-CN" altLang="en-US" sz="2000" dirty="0" smtClean="0"/>
              <a:t>来安装各种</a:t>
            </a:r>
            <a:r>
              <a:rPr lang="en-US" sz="2000" dirty="0" smtClean="0"/>
              <a:t>python</a:t>
            </a:r>
            <a:r>
              <a:rPr lang="zh-CN" altLang="en-US" sz="2000" dirty="0" smtClean="0"/>
              <a:t>软件或扩展</a:t>
            </a:r>
          </a:p>
          <a:p>
            <a:r>
              <a:rPr lang="zh-CN" altLang="en-US" sz="2000" dirty="0" smtClean="0"/>
              <a:t>安装</a:t>
            </a:r>
            <a:r>
              <a:rPr lang="en-US" sz="2000" dirty="0" err="1" smtClean="0"/>
              <a:t>ipython</a:t>
            </a:r>
            <a:endParaRPr lang="en-US" sz="2000" dirty="0" smtClean="0"/>
          </a:p>
          <a:p>
            <a:r>
              <a:rPr lang="en-US" sz="2000" dirty="0" err="1" smtClean="0"/>
              <a:t>easy_install</a:t>
            </a:r>
            <a:r>
              <a:rPr lang="en-US" sz="2000" dirty="0" smtClean="0"/>
              <a:t> </a:t>
            </a:r>
            <a:r>
              <a:rPr lang="en-US" sz="2000" dirty="0" err="1" smtClean="0"/>
              <a:t>ipython</a:t>
            </a:r>
            <a:endParaRPr lang="en-US" sz="2000" dirty="0" smtClean="0"/>
          </a:p>
          <a:p>
            <a:r>
              <a:rPr lang="zh-CN" altLang="en-US" sz="2000" dirty="0" smtClean="0"/>
              <a:t>比较方便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Python</a:t>
            </a:r>
            <a:r>
              <a:rPr lang="zh-CN" altLang="en-US" sz="3200" dirty="0" smtClean="0"/>
              <a:t>的</a:t>
            </a:r>
            <a:r>
              <a:rPr lang="zh-CN" altLang="en-US" sz="3200" dirty="0" smtClean="0"/>
              <a:t>一些零件</a:t>
            </a:r>
            <a:r>
              <a:rPr lang="zh-CN" altLang="en-US" sz="3200" dirty="0" smtClean="0"/>
              <a:t>安装   </a:t>
            </a:r>
            <a:r>
              <a:rPr lang="en-US" altLang="zh-CN" sz="3200" dirty="0" err="1" smtClean="0"/>
              <a:t>setuptools</a:t>
            </a:r>
            <a:r>
              <a:rPr lang="zh-CN" altLang="en-US" sz="3200" dirty="0" smtClean="0"/>
              <a:t>或</a:t>
            </a:r>
            <a:r>
              <a:rPr lang="en-US" altLang="zh-CN" sz="3200" dirty="0" smtClean="0"/>
              <a:t>distribute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的库之前，</a:t>
            </a:r>
            <a:r>
              <a:rPr lang="zh-CN" altLang="en-US" dirty="0" smtClean="0"/>
              <a:t>首先确认已经安装了</a:t>
            </a:r>
            <a:r>
              <a:rPr lang="en-US" dirty="0" err="1" smtClean="0"/>
              <a:t>setuptools</a:t>
            </a:r>
            <a:r>
              <a:rPr lang="zh-CN" altLang="en-US" dirty="0" smtClean="0"/>
              <a:t>或</a:t>
            </a:r>
            <a:r>
              <a:rPr lang="en-US" dirty="0" smtClean="0"/>
              <a:t>distribute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7496"/>
            <a:ext cx="63150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500570"/>
            <a:ext cx="63722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42844" y="6143644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相关资料：</a:t>
            </a: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en-US" altLang="zh-CN" dirty="0" smtClean="0">
                <a:solidFill>
                  <a:srgbClr val="FF0000"/>
                </a:solidFill>
              </a:rPr>
              <a:t>://www.th7.cn/Program/Python/201404/192439.shtml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224</Words>
  <PresentationFormat>全屏显示(4:3)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问题：urllib2.URLError- urlopen error unknown url type- https</vt:lpstr>
      <vt:lpstr>幻灯片 2</vt:lpstr>
      <vt:lpstr>怎么在linux下，下载软件压缩包</vt:lpstr>
      <vt:lpstr>怎么安装一个程序</vt:lpstr>
      <vt:lpstr>Linux python 安装配置easy_install</vt:lpstr>
      <vt:lpstr>Python的一些零件安装   setuptools或distribute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112</dc:creator>
  <cp:lastModifiedBy>112</cp:lastModifiedBy>
  <cp:revision>51</cp:revision>
  <dcterms:created xsi:type="dcterms:W3CDTF">2015-08-06T03:10:04Z</dcterms:created>
  <dcterms:modified xsi:type="dcterms:W3CDTF">2015-08-06T10:08:07Z</dcterms:modified>
</cp:coreProperties>
</file>