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575" y="950355"/>
            <a:ext cx="10664369" cy="20558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数据库都有哪些重要的，我们要学哪个，为啥学这个？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Oracle,DB2,Mysql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是开源，而且很多项目都采用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4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733" y="115748"/>
            <a:ext cx="8534400" cy="1507067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wamp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7447" y="1622815"/>
            <a:ext cx="63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wamp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7655" y="3382027"/>
            <a:ext cx="404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wamp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66" y="3846091"/>
            <a:ext cx="5709780" cy="30119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0597" y="2379945"/>
            <a:ext cx="46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自己百度哦，我回来检查。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8592" y="450937"/>
            <a:ext cx="66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、安装</a:t>
            </a:r>
            <a:r>
              <a:rPr lang="en-US" altLang="zh-CN" dirty="0" err="1" smtClean="0"/>
              <a:t>wamp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4" y="281314"/>
            <a:ext cx="2838450" cy="1409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40" y="281314"/>
            <a:ext cx="4038600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940" y="2782101"/>
            <a:ext cx="4686300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609" y="2891005"/>
            <a:ext cx="4105275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517" y="4197308"/>
            <a:ext cx="3091123" cy="16212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390" y="4629150"/>
            <a:ext cx="3810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68" y="220967"/>
            <a:ext cx="3552825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54" y="220967"/>
            <a:ext cx="5857875" cy="3829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68" y="3294527"/>
            <a:ext cx="4324350" cy="2466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759" y="4359673"/>
            <a:ext cx="2943225" cy="2019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68844" y="5912285"/>
            <a:ext cx="43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到这里就安装好了。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57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28592" y="307074"/>
            <a:ext cx="1853852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、启动</a:t>
            </a:r>
            <a:r>
              <a:rPr lang="en-US" altLang="zh-CN" dirty="0" err="1" smtClean="0"/>
              <a:t>wamp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8592" y="2824806"/>
            <a:ext cx="417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、了解</a:t>
            </a:r>
            <a:r>
              <a:rPr lang="en-US" altLang="zh-CN" dirty="0" err="1" smtClean="0"/>
              <a:t>wamp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55" y="838256"/>
            <a:ext cx="3238500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81" y="2047931"/>
            <a:ext cx="1733550" cy="523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65758" y="2202474"/>
            <a:ext cx="566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当底部状态栏变为绿色的时候，就表示已经启动好了。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3900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92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幼圆</vt:lpstr>
      <vt:lpstr>Century Gothic</vt:lpstr>
      <vt:lpstr>Wingdings 3</vt:lpstr>
      <vt:lpstr>切片</vt:lpstr>
      <vt:lpstr>PowerPoint 演示文稿</vt:lpstr>
      <vt:lpstr>了解wamp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服务器都有哪些构成？       （学习软件必须先了解软件的家-服务器）</dc:title>
  <dc:creator>Jake</dc:creator>
  <cp:lastModifiedBy>Jake</cp:lastModifiedBy>
  <cp:revision>28</cp:revision>
  <dcterms:created xsi:type="dcterms:W3CDTF">2015-07-26T15:10:44Z</dcterms:created>
  <dcterms:modified xsi:type="dcterms:W3CDTF">2015-07-30T23:40:42Z</dcterms:modified>
</cp:coreProperties>
</file>