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875229" cy="1606464"/>
          </a:xfrm>
        </p:spPr>
        <p:txBody>
          <a:bodyPr/>
          <a:lstStyle/>
          <a:p>
            <a:r>
              <a:rPr lang="zh-CN" altLang="en-US" dirty="0" smtClean="0"/>
              <a:t>服务器都有哪些构成？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</a:t>
            </a:r>
            <a:r>
              <a:rPr lang="zh-CN" altLang="en-US" sz="3200" dirty="0" smtClean="0"/>
              <a:t>（学习软件必须先了解软件的家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服务器）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1" y="2816733"/>
            <a:ext cx="10664369" cy="166758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、服务器必须有个系统（一般是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、服务器必须有个运行网站服务（或者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服务）的软件，一般是</a:t>
            </a:r>
            <a:r>
              <a:rPr lang="en-US" altLang="zh-CN" dirty="0" smtClean="0"/>
              <a:t>apache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、服务器必须有个存储数据的软件，一般是</a:t>
            </a:r>
            <a:r>
              <a:rPr lang="en-US" altLang="zh-CN" dirty="0" err="1" smtClean="0"/>
              <a:t>mysql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4211" y="4620480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Ps:</a:t>
            </a:r>
            <a:r>
              <a:rPr lang="zh-CN" altLang="en-US" sz="1400" dirty="0" smtClean="0"/>
              <a:t>为啥服务器一般采用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，而不是我们常用的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？</a:t>
            </a:r>
            <a:endParaRPr lang="en-US" altLang="zh-CN" sz="1400" dirty="0" smtClean="0"/>
          </a:p>
          <a:p>
            <a:r>
              <a:rPr lang="zh-CN" altLang="en-US" sz="1400" dirty="0"/>
              <a:t>服务器与个人计算机有本质的区别。首先个人电脑大多每天都会关机，而服务器经常是常年累</a:t>
            </a:r>
            <a:r>
              <a:rPr lang="zh-CN" altLang="en-US" sz="1400" dirty="0" smtClean="0"/>
              <a:t>月</a:t>
            </a:r>
            <a:endParaRPr lang="en-US" altLang="zh-CN" sz="1400" dirty="0" smtClean="0"/>
          </a:p>
          <a:p>
            <a:r>
              <a:rPr lang="zh-CN" altLang="en-US" sz="1400" dirty="0" smtClean="0"/>
              <a:t>不</a:t>
            </a:r>
            <a:r>
              <a:rPr lang="zh-CN" altLang="en-US" sz="1400" dirty="0"/>
              <a:t>关机不重启的。个人电脑注重易操作性，界面要美观（因为你天天盯着它看，不好看的话会影响你心情）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zh-CN" altLang="en-US" sz="1400" dirty="0" smtClean="0"/>
              <a:t>服务器</a:t>
            </a:r>
            <a:r>
              <a:rPr lang="zh-CN" altLang="en-US" sz="1400" dirty="0"/>
              <a:t>系统几乎可以完全忽略美观，甚至可以不需要图形</a:t>
            </a:r>
            <a:r>
              <a:rPr lang="zh-CN" altLang="en-US" sz="1400" dirty="0" smtClean="0"/>
              <a:t>界面，</a:t>
            </a:r>
            <a:r>
              <a:rPr lang="en-US" altLang="zh-CN" sz="1400" dirty="0" err="1" smtClean="0"/>
              <a:t>linux</a:t>
            </a:r>
            <a:r>
              <a:rPr lang="zh-CN" altLang="en-US" sz="1400" dirty="0"/>
              <a:t>的稳定性、安全性都</a:t>
            </a:r>
            <a:r>
              <a:rPr lang="zh-CN" altLang="en-US" sz="1400" dirty="0" smtClean="0"/>
              <a:t>要强很多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14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2014" y="448444"/>
            <a:ext cx="6951401" cy="4263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5958" y="2367419"/>
            <a:ext cx="1716065" cy="876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2104" y="2367419"/>
            <a:ext cx="1615858" cy="889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网站运行服务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55496" y="2367419"/>
            <a:ext cx="2012515" cy="876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数据存储服务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18772" y="937339"/>
            <a:ext cx="202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服务器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018772" y="3341245"/>
            <a:ext cx="130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60097" y="3341245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33237" y="3341245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64504" y="5123145"/>
            <a:ext cx="7816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服务器的以上几个软件比如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都是开源软件：</a:t>
            </a:r>
            <a:endParaRPr lang="en-US" altLang="zh-CN" dirty="0" smtClean="0"/>
          </a:p>
          <a:p>
            <a:r>
              <a:rPr lang="zh-CN" altLang="en-US" dirty="0"/>
              <a:t>开源就是你能看到源码</a:t>
            </a:r>
            <a:r>
              <a:rPr lang="en-US" altLang="zh-CN" dirty="0"/>
              <a:t>,</a:t>
            </a:r>
            <a:r>
              <a:rPr lang="zh-CN" altLang="en-US" dirty="0"/>
              <a:t>大家都可以参与再次开发</a:t>
            </a:r>
            <a:r>
              <a:rPr lang="en-US" altLang="zh-CN" dirty="0"/>
              <a:t>, </a:t>
            </a:r>
            <a:r>
              <a:rPr lang="zh-CN" altLang="en-US" dirty="0"/>
              <a:t>完善这个系统不开源</a:t>
            </a:r>
            <a:r>
              <a:rPr lang="en-US" altLang="zh-CN" dirty="0"/>
              <a:t>,</a:t>
            </a:r>
            <a:r>
              <a:rPr lang="zh-CN" altLang="en-US" dirty="0"/>
              <a:t>就是所有的代码都封死了</a:t>
            </a:r>
            <a:r>
              <a:rPr lang="en-US" altLang="zh-CN" dirty="0"/>
              <a:t>,</a:t>
            </a:r>
            <a:r>
              <a:rPr lang="zh-CN" altLang="en-US" dirty="0"/>
              <a:t>加密的</a:t>
            </a:r>
            <a:r>
              <a:rPr lang="en-US" altLang="zh-CN" dirty="0"/>
              <a:t>,</a:t>
            </a:r>
            <a:r>
              <a:rPr lang="zh-CN" altLang="en-US" dirty="0"/>
              <a:t>你看不到</a:t>
            </a:r>
            <a:r>
              <a:rPr lang="en-US" altLang="zh-CN" dirty="0"/>
              <a:t>,</a:t>
            </a:r>
            <a:r>
              <a:rPr lang="zh-CN" altLang="en-US" dirty="0"/>
              <a:t>不能</a:t>
            </a:r>
            <a:r>
              <a:rPr lang="zh-CN" altLang="en-US" dirty="0" smtClean="0"/>
              <a:t>修改。</a:t>
            </a:r>
            <a:endParaRPr lang="en-US" altLang="zh-CN" dirty="0" smtClean="0"/>
          </a:p>
          <a:p>
            <a:r>
              <a:rPr lang="zh-CN" altLang="en-US" dirty="0" smtClean="0"/>
              <a:t>为啥大家都喜欢开源软件：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、免费；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、可以更改软件配置，自己定制化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563672"/>
            <a:ext cx="8534400" cy="3737396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了解</a:t>
            </a:r>
            <a:r>
              <a:rPr lang="en-US" altLang="zh-CN" sz="3200" dirty="0" smtClean="0">
                <a:solidFill>
                  <a:srgbClr val="FF0000"/>
                </a:solidFill>
              </a:rPr>
              <a:t>CS</a:t>
            </a:r>
            <a:r>
              <a:rPr lang="zh-CN" altLang="en-US" sz="3200" dirty="0">
                <a:solidFill>
                  <a:srgbClr val="FF0000"/>
                </a:solidFill>
              </a:rPr>
              <a:t>架构和</a:t>
            </a:r>
            <a:r>
              <a:rPr lang="en-US" altLang="zh-CN" sz="3200" dirty="0">
                <a:solidFill>
                  <a:srgbClr val="FF0000"/>
                </a:solidFill>
              </a:rPr>
              <a:t>BS</a:t>
            </a:r>
            <a:r>
              <a:rPr lang="zh-CN" altLang="en-US" sz="3200" dirty="0">
                <a:solidFill>
                  <a:srgbClr val="FF0000"/>
                </a:solidFill>
              </a:rPr>
              <a:t>架构的</a:t>
            </a:r>
            <a:r>
              <a:rPr lang="zh-CN" altLang="en-US" sz="3200" dirty="0" smtClean="0">
                <a:solidFill>
                  <a:srgbClr val="FF0000"/>
                </a:solidFill>
              </a:rPr>
              <a:t>区别？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结构，即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Client/Server(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结构，是大家熟知的软件系统体系结构，通过将任务合理分配到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端，降低了系统的通讯开销，可以充分利用两端硬件环境的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优势，早期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的软件系统多以此作为首选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设计标准。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结构，即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Browser/Server(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结构，是随着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技术的兴起，对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结构的一种变化或者改进的结构。</a:t>
            </a:r>
          </a:p>
          <a:p>
            <a:r>
              <a:rPr lang="en-US" altLang="zh-CN" b="1" dirty="0">
                <a:solidFill>
                  <a:srgbClr val="92D050"/>
                </a:solidFill>
              </a:rPr>
              <a:t>CS</a:t>
            </a:r>
            <a:r>
              <a:rPr lang="zh-CN" altLang="en-US" b="1" dirty="0">
                <a:solidFill>
                  <a:srgbClr val="92D050"/>
                </a:solidFill>
              </a:rPr>
              <a:t>架构，就是你的</a:t>
            </a:r>
            <a:r>
              <a:rPr lang="zh-CN" altLang="en-US" b="1" dirty="0" smtClean="0">
                <a:solidFill>
                  <a:srgbClr val="92D050"/>
                </a:solidFill>
              </a:rPr>
              <a:t>电脑需要</a:t>
            </a:r>
            <a:r>
              <a:rPr lang="zh-CN" altLang="en-US" b="1" dirty="0">
                <a:solidFill>
                  <a:srgbClr val="92D050"/>
                </a:solidFill>
              </a:rPr>
              <a:t>装个</a:t>
            </a:r>
            <a:r>
              <a:rPr lang="zh-CN" altLang="en-US" b="1" dirty="0" smtClean="0">
                <a:solidFill>
                  <a:srgbClr val="92D050"/>
                </a:solidFill>
              </a:rPr>
              <a:t>软件（或者手机上装了</a:t>
            </a:r>
            <a:r>
              <a:rPr lang="en-US" altLang="zh-CN" b="1" dirty="0" smtClean="0">
                <a:solidFill>
                  <a:srgbClr val="92D050"/>
                </a:solidFill>
              </a:rPr>
              <a:t>app</a:t>
            </a:r>
            <a:r>
              <a:rPr lang="zh-CN" altLang="en-US" b="1" dirty="0" smtClean="0">
                <a:solidFill>
                  <a:srgbClr val="92D050"/>
                </a:solidFill>
              </a:rPr>
              <a:t>）才能</a:t>
            </a:r>
            <a:r>
              <a:rPr lang="zh-CN" altLang="en-US" b="1" dirty="0">
                <a:solidFill>
                  <a:srgbClr val="92D050"/>
                </a:solidFill>
              </a:rPr>
              <a:t>连接服务器。而</a:t>
            </a:r>
            <a:r>
              <a:rPr lang="en-US" altLang="zh-CN" b="1" dirty="0">
                <a:solidFill>
                  <a:srgbClr val="92D050"/>
                </a:solidFill>
              </a:rPr>
              <a:t>BS</a:t>
            </a:r>
            <a:r>
              <a:rPr lang="zh-CN" altLang="en-US" b="1" dirty="0">
                <a:solidFill>
                  <a:srgbClr val="92D050"/>
                </a:solidFill>
              </a:rPr>
              <a:t>架构，就是你的电脑，只需要用浏览器，就可以连接服务器了。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7675" y="4234820"/>
            <a:ext cx="877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</a:t>
            </a:r>
            <a:r>
              <a:rPr lang="zh-CN" altLang="en-US" dirty="0" smtClean="0"/>
              <a:t>架构的兼容性测试：假如是电脑上的软件，就需要安装到不同版本的操作系统上来测试；假如是手机上的软件，就要安装到不同品牌上的手机上来测试兼容性，越多越好。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7675" y="5158150"/>
            <a:ext cx="877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Bs</a:t>
            </a:r>
            <a:r>
              <a:rPr lang="zh-CN" altLang="en-US" dirty="0" smtClean="0"/>
              <a:t>架构的兼容性测试：不同的浏览器上测试网页的兼容性。主流的浏览器有</a:t>
            </a:r>
            <a:r>
              <a:rPr lang="en-US" altLang="zh-CN" dirty="0" smtClean="0"/>
              <a:t>ie7-11</a:t>
            </a:r>
            <a:r>
              <a:rPr lang="zh-CN" altLang="en-US" dirty="0" smtClean="0"/>
              <a:t>，谷歌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浏览器，火狐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浏览器，搜狗浏览器，</a:t>
            </a:r>
            <a:r>
              <a:rPr lang="en-US" altLang="zh-CN" dirty="0" smtClean="0"/>
              <a:t>360</a:t>
            </a:r>
            <a:r>
              <a:rPr lang="zh-CN" altLang="en-US" dirty="0" smtClean="0"/>
              <a:t>浏览器，百度浏览器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2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0049" y="1077238"/>
            <a:ext cx="9169052" cy="506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83068" y="1578279"/>
            <a:ext cx="264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7600" y="2342367"/>
            <a:ext cx="6613742" cy="22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数据库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0344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297</TotalTime>
  <Words>466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幼圆</vt:lpstr>
      <vt:lpstr>Century Gothic</vt:lpstr>
      <vt:lpstr>Wingdings 3</vt:lpstr>
      <vt:lpstr>切片</vt:lpstr>
      <vt:lpstr>服务器都有哪些构成？       （学习软件必须先了解软件的家--服务器）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服务器都有哪些构成？       （学习软件必须先了解软件的家-服务器）</dc:title>
  <dc:creator>Jake</dc:creator>
  <cp:lastModifiedBy>Jake</cp:lastModifiedBy>
  <cp:revision>20</cp:revision>
  <dcterms:created xsi:type="dcterms:W3CDTF">2015-07-26T15:10:44Z</dcterms:created>
  <dcterms:modified xsi:type="dcterms:W3CDTF">2015-08-04T14:30:44Z</dcterms:modified>
</cp:coreProperties>
</file>