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C5ED33-C969-4523-BD34-BC7526FF8E18}" v="170" dt="2018-05-03T16:25:51.5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F95-C44B-4442-8B75-31FFDBAF3484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FB8758E-74D8-4B1E-B7EE-47E4F4BE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84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F95-C44B-4442-8B75-31FFDBAF3484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FB8758E-74D8-4B1E-B7EE-47E4F4BE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F95-C44B-4442-8B75-31FFDBAF3484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FB8758E-74D8-4B1E-B7EE-47E4F4BE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92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F95-C44B-4442-8B75-31FFDBAF3484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FB8758E-74D8-4B1E-B7EE-47E4F4BE84E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0069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F95-C44B-4442-8B75-31FFDBAF3484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FB8758E-74D8-4B1E-B7EE-47E4F4BE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1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F95-C44B-4442-8B75-31FFDBAF3484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758E-74D8-4B1E-B7EE-47E4F4BE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15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F95-C44B-4442-8B75-31FFDBAF3484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758E-74D8-4B1E-B7EE-47E4F4BE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71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F95-C44B-4442-8B75-31FFDBAF3484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758E-74D8-4B1E-B7EE-47E4F4BE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126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A484F95-C44B-4442-8B75-31FFDBAF3484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FB8758E-74D8-4B1E-B7EE-47E4F4BE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06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F95-C44B-4442-8B75-31FFDBAF3484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758E-74D8-4B1E-B7EE-47E4F4BE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33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F95-C44B-4442-8B75-31FFDBAF3484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FB8758E-74D8-4B1E-B7EE-47E4F4BE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1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F95-C44B-4442-8B75-31FFDBAF3484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758E-74D8-4B1E-B7EE-47E4F4BE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63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F95-C44B-4442-8B75-31FFDBAF3484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758E-74D8-4B1E-B7EE-47E4F4BE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30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F95-C44B-4442-8B75-31FFDBAF3484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758E-74D8-4B1E-B7EE-47E4F4BE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19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F95-C44B-4442-8B75-31FFDBAF3484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758E-74D8-4B1E-B7EE-47E4F4BE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91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F95-C44B-4442-8B75-31FFDBAF3484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758E-74D8-4B1E-B7EE-47E4F4BE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923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F95-C44B-4442-8B75-31FFDBAF3484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758E-74D8-4B1E-B7EE-47E4F4BE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75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84F95-C44B-4442-8B75-31FFDBAF3484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8758E-74D8-4B1E-B7EE-47E4F4BE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102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61B95-685D-47C6-B51A-B1252B4079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Werber's Mercedes-Benz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019FD-C2E1-4770-A664-0CB11C7C65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70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0CEDB-7E26-4CE7-B2E8-75EB501B9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Brief Overview 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9C83D44-14F6-4ACA-8632-D803616F07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531" y="2336800"/>
            <a:ext cx="8620913" cy="3598863"/>
          </a:xfrm>
        </p:spPr>
      </p:pic>
    </p:spTree>
    <p:extLst>
      <p:ext uri="{BB962C8B-B14F-4D97-AF65-F5344CB8AC3E}">
        <p14:creationId xmlns:p14="http://schemas.microsoft.com/office/powerpoint/2010/main" val="796459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6BEB3-72AC-489A-91DC-252787A97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Struggles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FEC03-0948-4067-8481-821A6F4B2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P3 (Obviously) and P5</a:t>
            </a:r>
          </a:p>
          <a:p>
            <a:endParaRPr lang="en-US" dirty="0"/>
          </a:p>
          <a:p>
            <a:r>
              <a:rPr lang="en-US" dirty="0"/>
              <a:t>Partner dropped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474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6C7A1-4F6F-4B7B-99EC-FA30DD7D2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Successes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BAB23-ACD2-42BA-B296-228AC34F6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P4 and P6</a:t>
            </a:r>
          </a:p>
          <a:p>
            <a:endParaRPr lang="en-US" dirty="0"/>
          </a:p>
          <a:p>
            <a:r>
              <a:rPr lang="en-US" dirty="0"/>
              <a:t>Completing </a:t>
            </a:r>
            <a:r>
              <a:rPr lang="en-US"/>
              <a:t>the project</a:t>
            </a:r>
            <a:endParaRPr lang="en-US" dirty="0"/>
          </a:p>
          <a:p>
            <a:endParaRPr lang="en-US" dirty="0"/>
          </a:p>
          <a:p>
            <a:r>
              <a:rPr lang="en-US" dirty="0"/>
              <a:t>Using SQL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384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5519B-83E7-4DF5-AC6A-AE56A63CF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E5B90-D6CE-4A4D-B0BD-18616CE5F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is key </a:t>
            </a:r>
          </a:p>
          <a:p>
            <a:endParaRPr lang="en-US" dirty="0"/>
          </a:p>
          <a:p>
            <a:r>
              <a:rPr lang="en-US" dirty="0"/>
              <a:t>Ask for help</a:t>
            </a:r>
          </a:p>
          <a:p>
            <a:endParaRPr lang="en-US" dirty="0"/>
          </a:p>
          <a:p>
            <a:r>
              <a:rPr lang="en-US" dirty="0"/>
              <a:t>Don’t put everything in at once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38211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138</TotalTime>
  <Words>36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Berlin</vt:lpstr>
      <vt:lpstr>Werber's Mercedes-Benz</vt:lpstr>
      <vt:lpstr>Brief Overview </vt:lpstr>
      <vt:lpstr>Struggles</vt:lpstr>
      <vt:lpstr>Successes </vt:lpstr>
      <vt:lpstr>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Werber's Mercedes-Benz</dc:title>
  <dc:creator>jake werber</dc:creator>
  <cp:lastModifiedBy>jake werber</cp:lastModifiedBy>
  <cp:revision>2</cp:revision>
  <dcterms:created xsi:type="dcterms:W3CDTF">2018-05-03T14:28:53Z</dcterms:created>
  <dcterms:modified xsi:type="dcterms:W3CDTF">2019-04-09T21:44:57Z</dcterms:modified>
</cp:coreProperties>
</file>