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-service-4.bdg2cyc87fv22.ap-south-1.cs.amazonlightsail.com/" TargetMode="External"/><Relationship Id="rId2" Type="http://schemas.openxmlformats.org/officeDocument/2006/relationships/hyperlink" Target="https://container-service-3.bdg2cyc87fv22.ap-south-1.cs.amazonlightsail.com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9747-AF88-5BDB-2B65-D8C20DCD9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8444-88A6-52AE-63C2-562774B81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b="0" i="0" dirty="0">
                <a:effectLst/>
                <a:latin typeface="Inter"/>
              </a:rPr>
              <a:t>Cross-Sell Prediction</a:t>
            </a:r>
            <a:br>
              <a:rPr lang="en-IN" sz="2400" b="0" i="0" dirty="0"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194B-81B5-B8F9-D621-1C542408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998A-A675-FF4C-6051-9D3BEEA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Your client is an Insurance company that has provided Health Insurance to its customers now they need your help in building a model to predict whether the policyholders (customers) from past year will also be interested in Vehicle Insurance provided by the company.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Build a model to predict whether a customer would be interested in Vehicle Insurance . 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3202-C354-F697-3D3A-B92C5EAD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8380"/>
          </a:xfrm>
        </p:spPr>
        <p:txBody>
          <a:bodyPr/>
          <a:lstStyle/>
          <a:p>
            <a:r>
              <a:rPr lang="en-IN" dirty="0"/>
              <a:t>Dataset Column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B2EFF-BC60-72E4-8F67-754903563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931974"/>
              </p:ext>
            </p:extLst>
          </p:nvPr>
        </p:nvGraphicFramePr>
        <p:xfrm>
          <a:off x="2596896" y="1947673"/>
          <a:ext cx="6629400" cy="4014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660">
                  <a:extLst>
                    <a:ext uri="{9D8B030D-6E8A-4147-A177-3AD203B41FA5}">
                      <a16:colId xmlns:a16="http://schemas.microsoft.com/office/drawing/2014/main" val="1239995501"/>
                    </a:ext>
                  </a:extLst>
                </a:gridCol>
                <a:gridCol w="3316740">
                  <a:extLst>
                    <a:ext uri="{9D8B030D-6E8A-4147-A177-3AD203B41FA5}">
                      <a16:colId xmlns:a16="http://schemas.microsoft.com/office/drawing/2014/main" val="3708054447"/>
                    </a:ext>
                  </a:extLst>
                </a:gridCol>
              </a:tblGrid>
              <a:tr h="169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Variable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Definition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943806942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Unique ID for the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1929348429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Gender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Gender of the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777494370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Age of the customer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4029888276"/>
                  </a:ext>
                </a:extLst>
              </a:tr>
              <a:tr h="333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Driving_License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 : Customer does not have DL, 1 : Customer already has DL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854113960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Region_Code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Unique code for the region of the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39233163"/>
                  </a:ext>
                </a:extLst>
              </a:tr>
              <a:tr h="395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Previously_Insured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 : Customer already has Vehicle Insurance, 0 : Customer doesn't have Vehicle Insurance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397575501"/>
                  </a:ext>
                </a:extLst>
              </a:tr>
              <a:tr h="169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Vehicle_Age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Age of the Vehicle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4007761224"/>
                  </a:ext>
                </a:extLst>
              </a:tr>
              <a:tr h="26392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Vehicle_Damage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 : Customer got his/her vehicle damaged in the past.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184475685"/>
                  </a:ext>
                </a:extLst>
              </a:tr>
              <a:tr h="3333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 : Customer didn't get his/her vehicle damaged in the past.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306053050"/>
                  </a:ext>
                </a:extLst>
              </a:tr>
              <a:tr h="33334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Annual_Premium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amount customer needs to pay as premium in the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3242378259"/>
                  </a:ext>
                </a:extLst>
              </a:tr>
              <a:tr h="609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Policy_Sales_Channel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Anonymised Code for the channel of outreaching to the customer ie. Different Agents, Over Mail, Over Phone, In Person,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3823190832"/>
                  </a:ext>
                </a:extLst>
              </a:tr>
              <a:tr h="3682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Vintage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Days, Customer has been associated with the company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874089081"/>
                  </a:ext>
                </a:extLst>
              </a:tr>
              <a:tr h="26392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Response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 :  Customer is interested, 0 : Customer is not interested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78" marR="5764" marT="5764" marB="0" anchor="b"/>
                </a:tc>
                <a:extLst>
                  <a:ext uri="{0D108BD9-81ED-4DB2-BD59-A6C34878D82A}">
                    <a16:rowId xmlns:a16="http://schemas.microsoft.com/office/drawing/2014/main" val="223682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892F-17EC-EB2F-300F-22ED863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EDA-Observations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C56D-5A22-D669-58C0-42E0EE46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Provided Train dataset is an imbalanced one and it has More 0 response(Not interested)</a:t>
            </a:r>
          </a:p>
          <a:p>
            <a:r>
              <a:rPr lang="en-US" dirty="0"/>
              <a:t>Customer with </a:t>
            </a:r>
            <a:r>
              <a:rPr lang="en-US" dirty="0" err="1"/>
              <a:t>Driving_license</a:t>
            </a:r>
            <a:r>
              <a:rPr lang="en-US" dirty="0"/>
              <a:t> ,</a:t>
            </a:r>
            <a:r>
              <a:rPr lang="en-US" dirty="0" err="1"/>
              <a:t>Previously_Insured</a:t>
            </a:r>
            <a:r>
              <a:rPr lang="en-US" dirty="0"/>
              <a:t> are interested for Vehicle insurance</a:t>
            </a:r>
          </a:p>
          <a:p>
            <a:r>
              <a:rPr lang="en-US" dirty="0"/>
              <a:t>Most of the Customer with Vehicle age &gt;1 are interested for Vehicle insurance</a:t>
            </a:r>
          </a:p>
          <a:p>
            <a:r>
              <a:rPr lang="en-US" dirty="0"/>
              <a:t>Almost all the customer with Vehicle Damage are interested for Insurance</a:t>
            </a:r>
          </a:p>
          <a:p>
            <a:r>
              <a:rPr lang="en-US" dirty="0"/>
              <a:t>Mid-aged customer are more interested for Insurance(Planned to derive new column from Age, but not sure how to create a new column using pipeline. I tried but it errored out)</a:t>
            </a:r>
          </a:p>
          <a:p>
            <a:r>
              <a:rPr lang="en-IN" dirty="0"/>
              <a:t>Vintage column doesn’t have any impact to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6225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7C2F-A186-F597-E317-C1BE15A5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6EAB-CFA8-25F3-179E-9833D35E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All the columns in train dataset looks clean, no null value exist</a:t>
            </a:r>
          </a:p>
          <a:p>
            <a:r>
              <a:rPr lang="en-IN" dirty="0"/>
              <a:t>Since the dataset is imbalanced, so went with Oversampling and </a:t>
            </a:r>
            <a:r>
              <a:rPr lang="en-IN" dirty="0" err="1"/>
              <a:t>Undersampling</a:t>
            </a:r>
            <a:r>
              <a:rPr lang="en-IN" dirty="0"/>
              <a:t>.</a:t>
            </a:r>
          </a:p>
          <a:p>
            <a:r>
              <a:rPr lang="en-IN" dirty="0"/>
              <a:t>Got similar score for both Under and over sampling</a:t>
            </a:r>
          </a:p>
          <a:p>
            <a:r>
              <a:rPr lang="en-IN" dirty="0"/>
              <a:t>In pipeline used </a:t>
            </a:r>
            <a:r>
              <a:rPr lang="en-IN" dirty="0" err="1"/>
              <a:t>SimpleImputer</a:t>
            </a:r>
            <a:r>
              <a:rPr lang="en-IN" dirty="0"/>
              <a:t>(Mode) , </a:t>
            </a:r>
            <a:r>
              <a:rPr lang="en-IN" dirty="0" err="1"/>
              <a:t>OneHotEncoder</a:t>
            </a:r>
            <a:r>
              <a:rPr lang="en-IN" dirty="0"/>
              <a:t> for Category columns and </a:t>
            </a:r>
            <a:r>
              <a:rPr lang="en-IN" dirty="0" err="1"/>
              <a:t>SimpleImputer</a:t>
            </a:r>
            <a:r>
              <a:rPr lang="en-IN" dirty="0"/>
              <a:t>(Mean) and </a:t>
            </a:r>
            <a:r>
              <a:rPr lang="en-IN" dirty="0" err="1"/>
              <a:t>StandardScaler</a:t>
            </a:r>
            <a:r>
              <a:rPr lang="en-IN" dirty="0"/>
              <a:t> for Integer columns. Though we don’t have NULL values in Train, used </a:t>
            </a:r>
            <a:r>
              <a:rPr lang="en-IN" dirty="0" err="1"/>
              <a:t>SimpleImputer</a:t>
            </a:r>
            <a:r>
              <a:rPr lang="en-IN" dirty="0"/>
              <a:t> for test datasets</a:t>
            </a:r>
          </a:p>
        </p:txBody>
      </p:sp>
    </p:spTree>
    <p:extLst>
      <p:ext uri="{BB962C8B-B14F-4D97-AF65-F5344CB8AC3E}">
        <p14:creationId xmlns:p14="http://schemas.microsoft.com/office/powerpoint/2010/main" val="144381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D072-797E-BA24-F064-C8E0A119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BF98-CF5A-D224-5A28-8208A559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</a:t>
            </a:r>
            <a:r>
              <a:rPr lang="en-IN" dirty="0" err="1"/>
              <a:t>GridSearchCV</a:t>
            </a:r>
            <a:r>
              <a:rPr lang="en-IN" dirty="0"/>
              <a:t> with different params for tuning hyperparameter for </a:t>
            </a:r>
            <a:r>
              <a:rPr lang="en-IN" dirty="0" err="1"/>
              <a:t>RandomForest</a:t>
            </a:r>
            <a:r>
              <a:rPr lang="en-IN" dirty="0"/>
              <a:t> and </a:t>
            </a:r>
            <a:r>
              <a:rPr lang="en-IN" dirty="0" err="1"/>
              <a:t>XGBClassifier</a:t>
            </a:r>
            <a:r>
              <a:rPr lang="en-IN" dirty="0"/>
              <a:t> models.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96DA78-E22C-0CCB-87E4-A446687F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RandomForestClassifier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6D1F2-2BFD-8550-F05C-B223BEB4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1" y="3429000"/>
            <a:ext cx="4850165" cy="2629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1D503-22AC-97D5-3FC5-AD8FCA9B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16" y="3429000"/>
            <a:ext cx="5981234" cy="26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E6E-A792-5F39-62FD-07D9CAF2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81492"/>
          </a:xfrm>
        </p:spPr>
        <p:txBody>
          <a:bodyPr>
            <a:normAutofit fontScale="90000"/>
          </a:bodyPr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F4F4-29EF-A323-8C60-8D6A91EB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437724"/>
            <a:ext cx="9601196" cy="4019636"/>
          </a:xfrm>
        </p:spPr>
        <p:txBody>
          <a:bodyPr/>
          <a:lstStyle/>
          <a:p>
            <a:r>
              <a:rPr lang="en-IN" dirty="0"/>
              <a:t>Tried different Models like </a:t>
            </a:r>
            <a:r>
              <a:rPr lang="en-IN" dirty="0" err="1"/>
              <a:t>LogisticRegression</a:t>
            </a:r>
            <a:r>
              <a:rPr lang="en-IN" dirty="0"/>
              <a:t>, </a:t>
            </a:r>
            <a:r>
              <a:rPr lang="en-IN" dirty="0" err="1"/>
              <a:t>RandomForestClassifier</a:t>
            </a:r>
            <a:r>
              <a:rPr lang="en-IN" dirty="0"/>
              <a:t>, </a:t>
            </a:r>
            <a:r>
              <a:rPr lang="en-IN" dirty="0" err="1"/>
              <a:t>AdaBoostClassifier</a:t>
            </a:r>
            <a:r>
              <a:rPr lang="en-IN" dirty="0"/>
              <a:t>, </a:t>
            </a:r>
            <a:r>
              <a:rPr lang="en-IN" dirty="0" err="1"/>
              <a:t>GradientBoostingClassifier</a:t>
            </a:r>
            <a:r>
              <a:rPr lang="en-IN" dirty="0"/>
              <a:t>, </a:t>
            </a:r>
            <a:r>
              <a:rPr lang="en-IN" dirty="0" err="1"/>
              <a:t>VotingClassifier</a:t>
            </a:r>
            <a:r>
              <a:rPr lang="en-IN" dirty="0"/>
              <a:t>  and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r>
              <a:rPr lang="en-IN" dirty="0" err="1"/>
              <a:t>Xgboost</a:t>
            </a:r>
            <a:r>
              <a:rPr lang="en-IN" dirty="0"/>
              <a:t> and Random forest provided better result with parameter tuning compared to other models. Max-depth parameter played a key role in overcoming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118445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615-AA7C-0C11-1E83-3F10942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2279B-0F58-80B2-AD45-70AEF28C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44" y="2578609"/>
            <a:ext cx="5358384" cy="33790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04A7E-B435-19E0-4D8E-60165357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2725867"/>
            <a:ext cx="467468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5FC1-09E4-96AC-FAAD-D8AD2F6B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B45D-BB0C-1EA0-0E81-00BCCD99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Docker:</a:t>
            </a:r>
          </a:p>
          <a:p>
            <a:pPr marL="0" indent="0">
              <a:buNone/>
            </a:pPr>
            <a:r>
              <a:rPr lang="en-IN" sz="15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jakeer4609/stream-hackcrosscellpred1:1.0</a:t>
            </a:r>
          </a:p>
          <a:p>
            <a:pPr marL="0" indent="0">
              <a:buNone/>
            </a:pPr>
            <a:r>
              <a:rPr lang="en-IN" sz="15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jakeer4609/api-hackcrosscellpred1:1.0</a:t>
            </a:r>
          </a:p>
          <a:p>
            <a:r>
              <a:rPr lang="en-IN" dirty="0"/>
              <a:t>AWS: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https://container-service-3.bdg2cyc87fv22.ap-south-1.cs.amazonlightsail.com/docs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https://container-service-4.bdg2cyc87fv22.ap-south-1.cs.amazonlightsail.com/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5C47C2-9E5A-E3F9-066A-849E3E9A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7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517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Inter</vt:lpstr>
      <vt:lpstr>Roboto</vt:lpstr>
      <vt:lpstr>var(--jp-code-font-family)</vt:lpstr>
      <vt:lpstr>Organic</vt:lpstr>
      <vt:lpstr>HACKATHON</vt:lpstr>
      <vt:lpstr>Problem Statement</vt:lpstr>
      <vt:lpstr>Dataset Column Details</vt:lpstr>
      <vt:lpstr>EDA-Observations</vt:lpstr>
      <vt:lpstr>Pre-Processing</vt:lpstr>
      <vt:lpstr>Hyperparameter Tuning</vt:lpstr>
      <vt:lpstr>Models</vt:lpstr>
      <vt:lpstr>Result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Nabisha Sahul</dc:creator>
  <cp:lastModifiedBy>Nabisha Sahul</cp:lastModifiedBy>
  <cp:revision>2</cp:revision>
  <dcterms:created xsi:type="dcterms:W3CDTF">2024-12-01T14:16:45Z</dcterms:created>
  <dcterms:modified xsi:type="dcterms:W3CDTF">2024-12-01T15:29:09Z</dcterms:modified>
</cp:coreProperties>
</file>