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9"/>
  </p:notesMasterIdLst>
  <p:handoutMasterIdLst>
    <p:handoutMasterId r:id="rId20"/>
  </p:handoutMasterIdLst>
  <p:sldIdLst>
    <p:sldId id="306" r:id="rId5"/>
    <p:sldId id="307" r:id="rId6"/>
    <p:sldId id="308" r:id="rId7"/>
    <p:sldId id="313" r:id="rId8"/>
    <p:sldId id="314" r:id="rId9"/>
    <p:sldId id="315" r:id="rId10"/>
    <p:sldId id="316" r:id="rId11"/>
    <p:sldId id="320" r:id="rId12"/>
    <p:sldId id="321" r:id="rId13"/>
    <p:sldId id="322" r:id="rId14"/>
    <p:sldId id="317" r:id="rId15"/>
    <p:sldId id="318" r:id="rId16"/>
    <p:sldId id="319" r:id="rId17"/>
    <p:sldId id="312" r:id="rId18"/>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84967" autoAdjust="0"/>
  </p:normalViewPr>
  <p:slideViewPr>
    <p:cSldViewPr snapToGrid="0">
      <p:cViewPr varScale="1">
        <p:scale>
          <a:sx n="116" d="100"/>
          <a:sy n="116" d="100"/>
        </p:scale>
        <p:origin x="102" y="282"/>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79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B86346-59A2-4282-9A64-05524C79D8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C161D54C-AFC8-47F5-B030-A8ED60D0880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36B27D-C1ED-4C55-9062-2279210E96ED}" type="datetime1">
              <a:rPr lang="en-GB" smtClean="0"/>
              <a:t>18/05/2023</a:t>
            </a:fld>
            <a:endParaRPr lang="en-GB" dirty="0"/>
          </a:p>
        </p:txBody>
      </p:sp>
      <p:sp>
        <p:nvSpPr>
          <p:cNvPr id="4" name="Footer Placeholder 3">
            <a:extLst>
              <a:ext uri="{FF2B5EF4-FFF2-40B4-BE49-F238E27FC236}">
                <a16:creationId xmlns:a16="http://schemas.microsoft.com/office/drawing/2014/main" id="{B43D8396-DC49-433C-84C0-BD573781E57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ECDA06B3-9442-49D9-BE03-080DCCEA199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5AD26-F754-4E27-9D95-B069583ABB63}" type="slidenum">
              <a:rPr lang="en-GB" smtClean="0"/>
              <a:t>‹#›</a:t>
            </a:fld>
            <a:endParaRPr lang="en-GB"/>
          </a:p>
        </p:txBody>
      </p:sp>
    </p:spTree>
    <p:extLst>
      <p:ext uri="{BB962C8B-B14F-4D97-AF65-F5344CB8AC3E}">
        <p14:creationId xmlns:p14="http://schemas.microsoft.com/office/powerpoint/2010/main" val="4122084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61EAF8-BEF3-4EDD-99CF-6435314FE1C9}" type="datetime1">
              <a:rPr lang="en-GB" smtClean="0"/>
              <a:pPr/>
              <a:t>18/05/2023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939589-3E79-4C82-AA4A-FE78234FAA59}" type="slidenum">
              <a:rPr lang="en-GB" noProof="0" smtClean="0"/>
              <a:t>‹#›</a:t>
            </a:fld>
            <a:endParaRPr lang="en-GB" noProof="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1</a:t>
            </a:fld>
            <a:endParaRPr lang="en-GB"/>
          </a:p>
        </p:txBody>
      </p:sp>
    </p:spTree>
    <p:extLst>
      <p:ext uri="{BB962C8B-B14F-4D97-AF65-F5344CB8AC3E}">
        <p14:creationId xmlns:p14="http://schemas.microsoft.com/office/powerpoint/2010/main" val="686272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2</a:t>
            </a:fld>
            <a:endParaRPr lang="en-GB"/>
          </a:p>
        </p:txBody>
      </p:sp>
    </p:spTree>
    <p:extLst>
      <p:ext uri="{BB962C8B-B14F-4D97-AF65-F5344CB8AC3E}">
        <p14:creationId xmlns:p14="http://schemas.microsoft.com/office/powerpoint/2010/main" val="1263972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3</a:t>
            </a:fld>
            <a:endParaRPr lang="en-GB"/>
          </a:p>
        </p:txBody>
      </p:sp>
    </p:spTree>
    <p:extLst>
      <p:ext uri="{BB962C8B-B14F-4D97-AF65-F5344CB8AC3E}">
        <p14:creationId xmlns:p14="http://schemas.microsoft.com/office/powerpoint/2010/main" val="493016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14</a:t>
            </a:fld>
            <a:endParaRPr lang="en-GB"/>
          </a:p>
        </p:txBody>
      </p:sp>
    </p:spTree>
    <p:extLst>
      <p:ext uri="{BB962C8B-B14F-4D97-AF65-F5344CB8AC3E}">
        <p14:creationId xmlns:p14="http://schemas.microsoft.com/office/powerpoint/2010/main" val="2994507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rtlCol="0" anchor="b"/>
          <a:lstStyle>
            <a:lvl1pPr algn="l">
              <a:defRPr sz="6000" b="1" i="0" cap="all" baseline="0"/>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rtlCol="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en-GB" noProof="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en-GB" noProof="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US" noProof="0"/>
              <a:t>Click to edit Master text styles</a:t>
            </a:r>
          </a:p>
          <a:p>
            <a:pPr lvl="1" rtl="0"/>
            <a:r>
              <a:rPr lang="en-US" noProof="0"/>
              <a:t>Second level</a:t>
            </a:r>
          </a:p>
          <a:p>
            <a:pPr lvl="2" rtl="0"/>
            <a:r>
              <a:rPr lang="en-US" noProof="0"/>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US" noProof="0"/>
              <a:t>Click to edit Master text styles</a:t>
            </a:r>
          </a:p>
          <a:p>
            <a:pPr lvl="1" rtl="0"/>
            <a:r>
              <a:rPr lang="en-US" noProof="0"/>
              <a:t>Second level</a:t>
            </a:r>
          </a:p>
          <a:p>
            <a:pPr lvl="2" rtl="0"/>
            <a:r>
              <a:rPr lang="en-US" noProof="0"/>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en-GB" noProof="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en-GB" noProof="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en-GB" noProof="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US" noProof="0"/>
              <a:t>Click to edit Master text styles</a:t>
            </a:r>
          </a:p>
          <a:p>
            <a:pPr lvl="1" rtl="0"/>
            <a:r>
              <a:rPr lang="en-US" noProof="0"/>
              <a:t>Second level</a:t>
            </a:r>
          </a:p>
          <a:p>
            <a:pPr lvl="2" rtl="0"/>
            <a:r>
              <a:rPr lang="en-US" noProof="0"/>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rtlCol="0" anchor="b"/>
          <a:lstStyle>
            <a:lvl1pPr algn="l">
              <a:defRPr sz="5400" b="0" i="0" cap="none" baseline="0"/>
            </a:lvl1pPr>
          </a:lstStyle>
          <a:p>
            <a:pPr rtl="0"/>
            <a:r>
              <a:rPr lang="en-GB" noProof="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rtlCol="0">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en-GB" noProof="0" smtClean="0"/>
              <a:pPr/>
              <a:t>‹#›</a:t>
            </a:fld>
            <a:endParaRPr lang="en-GB" noProof="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rtlCol="0" anchor="ctr"/>
          <a:lstStyle>
            <a:lvl1pPr algn="ctr">
              <a:buNone/>
              <a:defRPr>
                <a:solidFill>
                  <a:schemeClr val="bg1"/>
                </a:solidFill>
              </a:defRPr>
            </a:lvl1pPr>
          </a:lstStyle>
          <a:p>
            <a:pPr rtl="0"/>
            <a:r>
              <a:rPr lang="en-US" noProof="0"/>
              <a:t>Click icon to add picture</a:t>
            </a:r>
            <a:endParaRPr lang="en-GB" noProof="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rtlCol="0" anchor="ctr"/>
          <a:lstStyle>
            <a:lvl1pPr algn="ctr">
              <a:buNone/>
              <a:defRPr>
                <a:solidFill>
                  <a:schemeClr val="bg1"/>
                </a:solidFill>
              </a:defRPr>
            </a:lvl1pPr>
          </a:lstStyle>
          <a:p>
            <a:pPr rtl="0"/>
            <a:r>
              <a:rPr lang="en-US" noProof="0"/>
              <a:t>Click icon to add picture</a:t>
            </a:r>
            <a:endParaRPr lang="en-GB" noProof="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rtlCol="0" anchor="ctr"/>
          <a:lstStyle>
            <a:lvl1pPr algn="ctr">
              <a:buNone/>
              <a:defRPr>
                <a:solidFill>
                  <a:schemeClr val="bg1"/>
                </a:solidFill>
              </a:defRPr>
            </a:lvl1pPr>
          </a:lstStyle>
          <a:p>
            <a:pPr rtl="0"/>
            <a:r>
              <a:rPr lang="en-US" noProof="0"/>
              <a:t>Click icon to add picture</a:t>
            </a:r>
            <a:endParaRPr lang="en-GB" noProof="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rtlCol="0" anchor="ctr">
            <a:noAutofit/>
          </a:bodyPr>
          <a:lstStyle>
            <a:lvl1pPr algn="ctr">
              <a:buNone/>
              <a:defRPr sz="1800">
                <a:solidFill>
                  <a:schemeClr val="bg1"/>
                </a:solidFill>
              </a:defRPr>
            </a:lvl1pPr>
          </a:lstStyle>
          <a:p>
            <a:pPr rtl="0"/>
            <a:r>
              <a:rPr lang="en-US" noProof="0"/>
              <a:t>Click icon to add picture</a:t>
            </a:r>
            <a:endParaRPr lang="en-GB" noProof="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rtlCol="0" anchor="ctr">
            <a:noAutofit/>
          </a:bodyPr>
          <a:lstStyle>
            <a:lvl1pPr algn="ctr">
              <a:buNone/>
              <a:defRPr sz="1800">
                <a:solidFill>
                  <a:schemeClr val="bg1"/>
                </a:solidFill>
              </a:defRPr>
            </a:lvl1pPr>
          </a:lstStyle>
          <a:p>
            <a:pPr rtl="0"/>
            <a:r>
              <a:rPr lang="en-US" noProof="0"/>
              <a:t>Click icon to add picture</a:t>
            </a:r>
            <a:endParaRPr lang="en-GB" noProof="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rtlCol="0" anchor="ctr">
            <a:noAutofit/>
          </a:bodyPr>
          <a:lstStyle>
            <a:lvl1pPr algn="ctr">
              <a:buNone/>
              <a:defRPr sz="1800">
                <a:solidFill>
                  <a:schemeClr val="bg1"/>
                </a:solidFill>
              </a:defRPr>
            </a:lvl1pPr>
          </a:lstStyle>
          <a:p>
            <a:pPr rtl="0"/>
            <a:r>
              <a:rPr lang="en-US" noProof="0"/>
              <a:t>Click icon to add picture</a:t>
            </a:r>
            <a:endParaRPr lang="en-GB" noProof="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rtlCol="0" anchor="ctr">
            <a:noAutofit/>
          </a:bodyPr>
          <a:lstStyle>
            <a:lvl1pPr algn="ctr">
              <a:buNone/>
              <a:defRPr sz="1800">
                <a:solidFill>
                  <a:schemeClr val="bg1"/>
                </a:solidFill>
              </a:defRPr>
            </a:lvl1pPr>
          </a:lstStyle>
          <a:p>
            <a:pPr rtl="0"/>
            <a:r>
              <a:rPr lang="en-US" noProof="0"/>
              <a:t>Click icon to add picture</a:t>
            </a:r>
            <a:endParaRPr lang="en-GB" noProof="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rtlCol="0" anchor="b"/>
          <a:lstStyle>
            <a:lvl1pPr algn="r">
              <a:defRPr sz="4800" b="1" cap="all" spc="400" baseline="0">
                <a:solidFill>
                  <a:schemeClr val="bg1"/>
                </a:solidFill>
              </a:defRPr>
            </a:lvl1pPr>
          </a:lstStyle>
          <a:p>
            <a:pPr rtl="0"/>
            <a:r>
              <a:rPr lang="en-US" noProof="0"/>
              <a:t>Click to edit Master title style</a:t>
            </a:r>
            <a:endParaRPr lang="en-GB" noProof="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en-GB" noProof="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en-GB" noProof="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en-GB" noProof="0" smtClean="0"/>
              <a:pPr/>
              <a:t>‹#›</a:t>
            </a:fld>
            <a:endParaRPr lang="en-GB" noProof="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en-GB" noProof="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en-GB" noProof="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en-GB" noProof="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rtlCol="0"/>
          <a:lstStyle>
            <a:lvl1pPr marL="0" indent="0" algn="r">
              <a:buNone/>
              <a:defRPr sz="1800">
                <a:solidFill>
                  <a:schemeClr val="bg1"/>
                </a:solidFill>
              </a:defRPr>
            </a:lvl1pPr>
          </a:lstStyle>
          <a:p>
            <a:pPr lvl="0" rtl="0"/>
            <a:r>
              <a:rPr lang="en-US" noProof="0"/>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rtlCol="0"/>
          <a:lstStyle/>
          <a:p>
            <a:pPr rtl="0"/>
            <a:r>
              <a:rPr lang="en-US" noProof="0"/>
              <a:t>Click to edit Master title style</a:t>
            </a:r>
            <a:endParaRPr lang="en-GB" noProof="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rtlCol="0"/>
          <a:lstStyle/>
          <a:p>
            <a:pPr rtl="0"/>
            <a:r>
              <a:rPr lang="en-GB" noProof="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rtlCol="0"/>
          <a:lstStyle/>
          <a:p>
            <a:pPr rtl="0"/>
            <a:r>
              <a:rPr lang="en-GB" noProof="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rtlCol="0"/>
          <a:lstStyle/>
          <a:p>
            <a:pPr rtl="0"/>
            <a:fld id="{D8DA9DAA-006C-4F4B-980E-E3DF019B24E2}" type="slidenum">
              <a:rPr lang="en-GB" noProof="0" smtClean="0"/>
              <a:t>‹#›</a:t>
            </a:fld>
            <a:endParaRPr lang="en-GB" noProof="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rtlCol="0"/>
          <a:lstStyle/>
          <a:p>
            <a:pPr rtl="0"/>
            <a:r>
              <a:rPr lang="en-GB" noProof="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rtlCol="0"/>
          <a:lstStyle/>
          <a:p>
            <a:pPr rtl="0"/>
            <a:r>
              <a:rPr lang="en-GB" noProof="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rtlCol="0"/>
          <a:lstStyle/>
          <a:p>
            <a:pPr rtl="0"/>
            <a:fld id="{D8DA9DAA-006C-4F4B-980E-E3DF019B24E2}" type="slidenum">
              <a:rPr lang="en-GB" noProof="0" smtClean="0"/>
              <a:t>‹#›</a:t>
            </a:fld>
            <a:endParaRPr lang="en-GB" noProof="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rtlCol="0" anchor="b"/>
          <a:lstStyle>
            <a:lvl1pPr>
              <a:defRPr sz="3200"/>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rtlCol="0"/>
          <a:lstStyle/>
          <a:p>
            <a:pPr rtl="0"/>
            <a:r>
              <a:rPr lang="en-GB" noProof="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rtlCol="0"/>
          <a:lstStyle/>
          <a:p>
            <a:pPr rtl="0"/>
            <a:r>
              <a:rPr lang="en-GB" noProof="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rtlCol="0"/>
          <a:lstStyle/>
          <a:p>
            <a:pPr rtl="0"/>
            <a:fld id="{D8DA9DAA-006C-4F4B-980E-E3DF019B24E2}" type="slidenum">
              <a:rPr lang="en-GB" noProof="0" smtClean="0"/>
              <a:t>‹#›</a:t>
            </a:fld>
            <a:endParaRPr lang="en-GB" noProof="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rtlCol="0" anchor="b"/>
          <a:lstStyle>
            <a:lvl1pPr>
              <a:defRPr sz="3200"/>
            </a:lvl1pPr>
          </a:lstStyle>
          <a:p>
            <a:pPr rtl="0"/>
            <a:r>
              <a:rPr lang="en-US" noProof="0"/>
              <a:t>Click to edit Master title style</a:t>
            </a:r>
            <a:endParaRPr lang="en-GB" noProof="0"/>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rtlCol="0"/>
          <a:lstStyle/>
          <a:p>
            <a:pPr rtl="0"/>
            <a:r>
              <a:rPr lang="en-GB" noProof="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rtlCol="0"/>
          <a:lstStyle/>
          <a:p>
            <a:pPr rtl="0"/>
            <a:r>
              <a:rPr lang="en-GB" noProof="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rtlCol="0"/>
          <a:lstStyle/>
          <a:p>
            <a:pPr rtl="0"/>
            <a:fld id="{D8DA9DAA-006C-4F4B-980E-E3DF019B24E2}" type="slidenum">
              <a:rPr lang="en-GB" noProof="0" smtClean="0"/>
              <a:t>‹#›</a:t>
            </a:fld>
            <a:endParaRPr lang="en-GB" noProof="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rtlCol="0" anchor="b"/>
          <a:lstStyle>
            <a:lvl1pPr algn="l">
              <a:defRPr sz="5400" b="1" i="0" cap="all" baseline="0">
                <a:solidFill>
                  <a:schemeClr val="bg1"/>
                </a:solidFill>
              </a:defRPr>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rtlCol="0">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en-GB" noProof="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pPr rtl="0"/>
            <a:endParaRPr lang="en-GB" noProof="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rtlCol="0" anchor="ctr">
            <a:noAutofit/>
          </a:bodyPr>
          <a:lstStyle>
            <a:lvl1pPr algn="ctr">
              <a:buNone/>
              <a:defRPr sz="1600" b="1">
                <a:solidFill>
                  <a:schemeClr val="bg1"/>
                </a:solidFill>
              </a:defRPr>
            </a:lvl1pPr>
          </a:lstStyle>
          <a:p>
            <a:pPr rtl="0"/>
            <a:r>
              <a:rPr lang="en-US" noProof="0"/>
              <a:t>Click icon to add picture</a:t>
            </a:r>
            <a:endParaRPr lang="en-GB" noProof="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rtlCol="0" anchor="b"/>
          <a:lstStyle>
            <a:lvl1pPr algn="r">
              <a:defRPr sz="6000" b="1" cap="all" spc="400" baseline="0">
                <a:solidFill>
                  <a:schemeClr val="bg1"/>
                </a:solidFill>
              </a:defRPr>
            </a:lvl1pPr>
          </a:lstStyle>
          <a:p>
            <a:pPr rtl="0"/>
            <a:r>
              <a:rPr lang="en-GB" noProof="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en-GB" noProof="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en-GB" noProof="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en-GB" noProof="0" smtClean="0"/>
              <a:pPr/>
              <a:t>‹#›</a:t>
            </a:fld>
            <a:endParaRPr lang="en-GB" noProof="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rtlCol="0"/>
          <a:lstStyle>
            <a:lvl1pPr marL="0" indent="0" algn="r">
              <a:buNone/>
              <a:defRPr sz="1800">
                <a:solidFill>
                  <a:schemeClr val="bg1"/>
                </a:solidFill>
              </a:defRPr>
            </a:lvl1pPr>
          </a:lstStyle>
          <a:p>
            <a:pPr lvl="0" rtl="0"/>
            <a:r>
              <a:rPr lang="en-US" noProof="0"/>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en-GB" noProof="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en-GB" noProof="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rtlCol="0" anchor="ctr">
            <a:noAutofit/>
          </a:bodyPr>
          <a:lstStyle>
            <a:lvl1pPr algn="ctr">
              <a:buNone/>
              <a:defRPr/>
            </a:lvl1pPr>
          </a:lstStyle>
          <a:p>
            <a:pPr rtl="0"/>
            <a:r>
              <a:rPr lang="en-US" noProof="0"/>
              <a:t>Click icon to add picture</a:t>
            </a:r>
            <a:endParaRPr lang="en-GB" noProof="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rtlCol="0" anchor="b"/>
          <a:lstStyle>
            <a:lvl1pPr>
              <a:defRPr sz="5400"/>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rtlCol="0"/>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rtlCol="0"/>
          <a:lstStyle>
            <a:lvl1pPr>
              <a:defRPr>
                <a:solidFill>
                  <a:schemeClr val="accent2"/>
                </a:solidFill>
              </a:defRPr>
            </a:lvl1pPr>
          </a:lstStyle>
          <a:p>
            <a:pPr rtl="0"/>
            <a:r>
              <a:rPr lang="en-GB" noProof="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rtlCol="0"/>
          <a:lstStyle>
            <a:lvl1pPr>
              <a:defRPr baseline="0">
                <a:solidFill>
                  <a:schemeClr val="accent2"/>
                </a:solidFill>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en-GB" noProof="0" smtClean="0"/>
              <a:pPr/>
              <a:t>‹#›</a:t>
            </a:fld>
            <a:endParaRPr lang="en-GB" noProof="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en-GB" noProof="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rtlCol="0" anchor="b">
            <a:normAutofit/>
          </a:bodyPr>
          <a:lstStyle>
            <a:lvl1pPr algn="ctr">
              <a:defRPr sz="6000" b="1" i="0" cap="all" baseline="0">
                <a:solidFill>
                  <a:schemeClr val="bg1"/>
                </a:solidFill>
              </a:defRPr>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rtlCol="0">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en-GB" noProof="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en-GB" noProof="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en-GB" noProof="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en-GB" noProof="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rtl="0"/>
            <a:endParaRPr lang="en-GB" noProof="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rtlCol="0"/>
          <a:lstStyle>
            <a:lvl1pPr>
              <a:defRPr sz="5400"/>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p>
            <a:pPr rtl="0"/>
            <a:fld id="{D8DA9DAA-006C-4F4B-980E-E3DF019B24E2}" type="slidenum">
              <a:rPr lang="en-GB" noProof="0" smtClean="0"/>
              <a:t>‹#›</a:t>
            </a:fld>
            <a:endParaRPr lang="en-GB" noProof="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rtlCol="0" anchor="b"/>
          <a:lstStyle>
            <a:lvl1pPr algn="l">
              <a:lnSpc>
                <a:spcPct val="110000"/>
              </a:lnSpc>
              <a:spcBef>
                <a:spcPts val="1000"/>
              </a:spcBef>
              <a:defRPr sz="3600" b="0" i="0" cap="none" baseline="0"/>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rtlCol="0"/>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en-GB" noProof="0" smtClean="0"/>
              <a:pPr/>
              <a:t>‹#›</a:t>
            </a:fld>
            <a:endParaRPr lang="en-GB" noProof="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rtlCol="0" anchor="ctr"/>
          <a:lstStyle>
            <a:lvl1pPr algn="ctr">
              <a:buNone/>
              <a:defRPr>
                <a:solidFill>
                  <a:schemeClr val="bg1"/>
                </a:solidFill>
              </a:defRPr>
            </a:lvl1pPr>
          </a:lstStyle>
          <a:p>
            <a:pPr rtl="0"/>
            <a:r>
              <a:rPr lang="en-US" noProof="0"/>
              <a:t>Click icon to add picture</a:t>
            </a:r>
            <a:endParaRPr lang="en-GB" noProof="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rtlCol="0"/>
          <a:lstStyle>
            <a:lvl1pPr>
              <a:defRPr sz="5400" b="1" cap="all" baseline="0">
                <a:solidFill>
                  <a:schemeClr val="bg1"/>
                </a:solidFill>
              </a:defRPr>
            </a:lvl1pPr>
          </a:lstStyle>
          <a:p>
            <a:pPr rtl="0"/>
            <a:r>
              <a:rPr lang="en-GB" noProof="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rtlCol="0"/>
          <a:lstStyle>
            <a:lvl1pPr>
              <a:defRPr>
                <a:solidFill>
                  <a:schemeClr val="bg1"/>
                </a:solidFill>
              </a:defRPr>
            </a:lvl1pPr>
          </a:lstStyle>
          <a:p>
            <a:pPr rtl="0"/>
            <a:r>
              <a:rPr lang="en-GB" noProof="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rtlCol="0"/>
          <a:lstStyle>
            <a:lvl1pPr>
              <a:defRPr>
                <a:solidFill>
                  <a:schemeClr val="bg1"/>
                </a:solidFill>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bg1"/>
                </a:solidFill>
              </a:defRPr>
            </a:lvl1pPr>
          </a:lstStyle>
          <a:p>
            <a:pPr rtl="0"/>
            <a:fld id="{D8DA9DAA-006C-4F4B-980E-E3DF019B24E2}" type="slidenum">
              <a:rPr lang="en-GB" noProof="0" smtClean="0"/>
              <a:pPr/>
              <a:t>‹#›</a:t>
            </a:fld>
            <a:endParaRPr lang="en-GB" noProof="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en-GB" noProof="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rtlCol="0"/>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en-GB" noProof="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en-GB" noProof="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pPr rtl="0"/>
            <a:r>
              <a:rPr lang="en-GB" noProof="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pPr rtl="0"/>
            <a:fld id="{D8DA9DAA-006C-4F4B-980E-E3DF019B24E2}" type="slidenum">
              <a:rPr lang="en-GB" noProof="0" smtClean="0"/>
              <a:t>‹#›</a:t>
            </a:fld>
            <a:endParaRPr lang="en-GB" noProof="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6.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5" Type="http://schemas.openxmlformats.org/officeDocument/2006/relationships/image" Target="../media/image14.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298447" y="594360"/>
            <a:ext cx="6770127" cy="2843784"/>
          </a:xfrm>
        </p:spPr>
        <p:txBody>
          <a:bodyPr rtlCol="0"/>
          <a:lstStyle/>
          <a:p>
            <a:pPr rtl="0"/>
            <a:r>
              <a:rPr lang="en-GB" sz="5400" spc="400" dirty="0">
                <a:solidFill>
                  <a:schemeClr val="bg1"/>
                </a:solidFill>
              </a:rPr>
              <a:t>JJAX</a:t>
            </a:r>
            <a:br>
              <a:rPr lang="en-GB" sz="5400" spc="400" dirty="0">
                <a:solidFill>
                  <a:schemeClr val="bg1"/>
                </a:solidFill>
              </a:rPr>
            </a:br>
            <a:r>
              <a:rPr lang="en-GB" sz="2000" spc="400" dirty="0"/>
              <a:t>AN NFT Based Music Sharing Platform</a:t>
            </a:r>
            <a:endParaRPr lang="en-GB"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p:txBody>
          <a:bodyPr rtlCol="0"/>
          <a:lstStyle/>
          <a:p>
            <a:pPr rtl="0"/>
            <a:r>
              <a:rPr lang="en-GB" sz="2000" dirty="0">
                <a:solidFill>
                  <a:schemeClr val="bg1"/>
                </a:solidFill>
              </a:rPr>
              <a:t>Group 12 – Andrew McWilliam, Jake Grieves, </a:t>
            </a:r>
            <a:r>
              <a:rPr lang="en-GB" sz="2000" dirty="0" err="1">
                <a:solidFill>
                  <a:schemeClr val="bg1"/>
                </a:solidFill>
              </a:rPr>
              <a:t>Jaiyi</a:t>
            </a:r>
            <a:r>
              <a:rPr lang="en-GB" sz="2000" dirty="0">
                <a:solidFill>
                  <a:schemeClr val="bg1"/>
                </a:solidFill>
              </a:rPr>
              <a:t> Zhong and </a:t>
            </a:r>
            <a:r>
              <a:rPr lang="en-GB" sz="2000" dirty="0" err="1">
                <a:solidFill>
                  <a:schemeClr val="bg1"/>
                </a:solidFill>
              </a:rPr>
              <a:t>Xinrui</a:t>
            </a:r>
            <a:r>
              <a:rPr lang="en-GB" sz="2000" dirty="0">
                <a:solidFill>
                  <a:schemeClr val="bg1"/>
                </a:solidFill>
              </a:rPr>
              <a:t> Hue </a:t>
            </a:r>
          </a:p>
          <a:p>
            <a:pPr rtl="0"/>
            <a:endParaRPr lang="en-GB"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32E80-9819-E42B-6F16-CD5784B49F69}"/>
              </a:ext>
            </a:extLst>
          </p:cNvPr>
          <p:cNvSpPr>
            <a:spLocks noGrp="1"/>
          </p:cNvSpPr>
          <p:nvPr>
            <p:ph type="title"/>
          </p:nvPr>
        </p:nvSpPr>
        <p:spPr>
          <a:xfrm>
            <a:off x="839788" y="457200"/>
            <a:ext cx="3932237" cy="1600200"/>
          </a:xfrm>
        </p:spPr>
        <p:txBody>
          <a:bodyPr anchor="b">
            <a:normAutofit/>
          </a:bodyPr>
          <a:lstStyle/>
          <a:p>
            <a:r>
              <a:rPr lang="en-GB" dirty="0"/>
              <a:t>IPFS</a:t>
            </a:r>
          </a:p>
        </p:txBody>
      </p:sp>
      <p:pic>
        <p:nvPicPr>
          <p:cNvPr id="6" name="Picture 5">
            <a:extLst>
              <a:ext uri="{FF2B5EF4-FFF2-40B4-BE49-F238E27FC236}">
                <a16:creationId xmlns:a16="http://schemas.microsoft.com/office/drawing/2014/main" id="{0B7D28FC-BC27-0FE5-23C6-802B7AAD4D50}"/>
              </a:ext>
            </a:extLst>
          </p:cNvPr>
          <p:cNvPicPr>
            <a:picLocks noChangeAspect="1"/>
          </p:cNvPicPr>
          <p:nvPr/>
        </p:nvPicPr>
        <p:blipFill>
          <a:blip r:embed="rId2"/>
          <a:stretch>
            <a:fillRect/>
          </a:stretch>
        </p:blipFill>
        <p:spPr>
          <a:xfrm>
            <a:off x="6096000" y="873854"/>
            <a:ext cx="2200618" cy="2200618"/>
          </a:xfrm>
          <a:prstGeom prst="rect">
            <a:avLst/>
          </a:prstGeom>
          <a:noFill/>
        </p:spPr>
      </p:pic>
      <p:sp>
        <p:nvSpPr>
          <p:cNvPr id="12" name="Text Placeholder 3">
            <a:extLst>
              <a:ext uri="{FF2B5EF4-FFF2-40B4-BE49-F238E27FC236}">
                <a16:creationId xmlns:a16="http://schemas.microsoft.com/office/drawing/2014/main" id="{FF87204D-A33B-F471-D7D3-584E95935FA1}"/>
              </a:ext>
            </a:extLst>
          </p:cNvPr>
          <p:cNvSpPr>
            <a:spLocks noGrp="1"/>
          </p:cNvSpPr>
          <p:nvPr>
            <p:ph type="body" sz="half" idx="2"/>
          </p:nvPr>
        </p:nvSpPr>
        <p:spPr>
          <a:xfrm>
            <a:off x="839788" y="2057400"/>
            <a:ext cx="3932237" cy="3811588"/>
          </a:xfrm>
        </p:spPr>
        <p:txBody>
          <a:bodyPr/>
          <a:lstStyle/>
          <a:p>
            <a:pPr marL="285750" indent="-285750">
              <a:buFont typeface="Arial" panose="020B0604020202020204" pitchFamily="34" charset="0"/>
              <a:buChar char="•"/>
            </a:pPr>
            <a:r>
              <a:rPr lang="en-US" dirty="0"/>
              <a:t>“</a:t>
            </a:r>
            <a:r>
              <a:rPr lang="en-GB" dirty="0"/>
              <a:t>A peer-to-peer hypermedia protocol designed to preserve and grow humanity's knowledge by making the web upgradeable, resilient, and more open.”</a:t>
            </a:r>
          </a:p>
          <a:p>
            <a:pPr marL="285750" indent="-285750">
              <a:buFont typeface="Arial" panose="020B0604020202020204" pitchFamily="34" charset="0"/>
              <a:buChar char="•"/>
            </a:pPr>
            <a:r>
              <a:rPr lang="en-US" dirty="0" err="1"/>
              <a:t>Decentralised</a:t>
            </a:r>
            <a:r>
              <a:rPr lang="en-US" dirty="0"/>
              <a:t> File Sharing Platform Perfect for our needs in the project.</a:t>
            </a:r>
          </a:p>
          <a:p>
            <a:pPr marL="285750" indent="-285750">
              <a:buFont typeface="Arial" panose="020B0604020202020204" pitchFamily="34" charset="0"/>
              <a:buChar char="•"/>
            </a:pPr>
            <a:r>
              <a:rPr lang="en-US" dirty="0"/>
              <a:t>Each </a:t>
            </a:r>
            <a:r>
              <a:rPr lang="en-GB" dirty="0"/>
              <a:t>piece of content is identified by a unique hash. </a:t>
            </a:r>
          </a:p>
          <a:p>
            <a:pPr marL="285750" indent="-285750">
              <a:buFont typeface="Arial" panose="020B0604020202020204" pitchFamily="34" charset="0"/>
              <a:buChar char="•"/>
            </a:pPr>
            <a:r>
              <a:rPr lang="en-GB" dirty="0"/>
              <a:t>Third party applications are used to upload and view data.</a:t>
            </a:r>
            <a:endParaRPr lang="en-US" dirty="0"/>
          </a:p>
        </p:txBody>
      </p:sp>
      <p:sp>
        <p:nvSpPr>
          <p:cNvPr id="3" name="Date Placeholder 2">
            <a:extLst>
              <a:ext uri="{FF2B5EF4-FFF2-40B4-BE49-F238E27FC236}">
                <a16:creationId xmlns:a16="http://schemas.microsoft.com/office/drawing/2014/main" id="{53D773FA-841E-18F1-56F2-6D12F558D2C7}"/>
              </a:ext>
            </a:extLst>
          </p:cNvPr>
          <p:cNvSpPr>
            <a:spLocks noGrp="1"/>
          </p:cNvSpPr>
          <p:nvPr>
            <p:ph type="dt" sz="half" idx="10"/>
          </p:nvPr>
        </p:nvSpPr>
        <p:spPr>
          <a:xfrm>
            <a:off x="838200" y="6356350"/>
            <a:ext cx="2743200" cy="365125"/>
          </a:xfrm>
        </p:spPr>
        <p:txBody>
          <a:bodyPr anchor="ctr">
            <a:normAutofit/>
          </a:bodyPr>
          <a:lstStyle/>
          <a:p>
            <a:pPr rtl="0">
              <a:spcAft>
                <a:spcPts val="600"/>
              </a:spcAft>
            </a:pPr>
            <a:r>
              <a:rPr lang="en-GB" noProof="0"/>
              <a:t>9/3/20XX</a:t>
            </a:r>
          </a:p>
        </p:txBody>
      </p:sp>
      <p:sp>
        <p:nvSpPr>
          <p:cNvPr id="4" name="Footer Placeholder 3">
            <a:extLst>
              <a:ext uri="{FF2B5EF4-FFF2-40B4-BE49-F238E27FC236}">
                <a16:creationId xmlns:a16="http://schemas.microsoft.com/office/drawing/2014/main" id="{F17598E7-1516-A7AA-EE36-60B31FAE3971}"/>
              </a:ext>
            </a:extLst>
          </p:cNvPr>
          <p:cNvSpPr>
            <a:spLocks noGrp="1"/>
          </p:cNvSpPr>
          <p:nvPr>
            <p:ph type="ftr" sz="quarter" idx="11"/>
          </p:nvPr>
        </p:nvSpPr>
        <p:spPr>
          <a:xfrm>
            <a:off x="4038600" y="6356350"/>
            <a:ext cx="4114800" cy="365125"/>
          </a:xfrm>
        </p:spPr>
        <p:txBody>
          <a:bodyPr anchor="ctr">
            <a:normAutofit/>
          </a:bodyPr>
          <a:lstStyle/>
          <a:p>
            <a:pPr rtl="0">
              <a:spcAft>
                <a:spcPts val="600"/>
              </a:spcAft>
            </a:pPr>
            <a:r>
              <a:rPr lang="en-GB" dirty="0"/>
              <a:t>JJAX – NFT powered Music Sharing</a:t>
            </a:r>
            <a:endParaRPr lang="en-GB" noProof="0" dirty="0"/>
          </a:p>
        </p:txBody>
      </p:sp>
      <p:sp>
        <p:nvSpPr>
          <p:cNvPr id="5" name="Slide Number Placeholder 4">
            <a:extLst>
              <a:ext uri="{FF2B5EF4-FFF2-40B4-BE49-F238E27FC236}">
                <a16:creationId xmlns:a16="http://schemas.microsoft.com/office/drawing/2014/main" id="{CA0043AB-1639-4B32-ED67-FA46688524E5}"/>
              </a:ext>
            </a:extLst>
          </p:cNvPr>
          <p:cNvSpPr>
            <a:spLocks noGrp="1"/>
          </p:cNvSpPr>
          <p:nvPr>
            <p:ph type="sldNum" sz="quarter" idx="12"/>
          </p:nvPr>
        </p:nvSpPr>
        <p:spPr>
          <a:xfrm>
            <a:off x="8610600" y="6356350"/>
            <a:ext cx="2743200" cy="365125"/>
          </a:xfrm>
        </p:spPr>
        <p:txBody>
          <a:bodyPr anchor="ctr">
            <a:normAutofit/>
          </a:bodyPr>
          <a:lstStyle/>
          <a:p>
            <a:pPr rtl="0">
              <a:spcAft>
                <a:spcPts val="600"/>
              </a:spcAft>
            </a:pPr>
            <a:fld id="{D8DA9DAA-006C-4F4B-980E-E3DF019B24E2}" type="slidenum">
              <a:rPr lang="en-GB" noProof="0" smtClean="0"/>
              <a:pPr rtl="0">
                <a:spcAft>
                  <a:spcPts val="600"/>
                </a:spcAft>
              </a:pPr>
              <a:t>10</a:t>
            </a:fld>
            <a:endParaRPr lang="en-GB" noProof="0"/>
          </a:p>
        </p:txBody>
      </p:sp>
      <p:pic>
        <p:nvPicPr>
          <p:cNvPr id="8" name="Picture 7">
            <a:extLst>
              <a:ext uri="{FF2B5EF4-FFF2-40B4-BE49-F238E27FC236}">
                <a16:creationId xmlns:a16="http://schemas.microsoft.com/office/drawing/2014/main" id="{FEE7A370-22C3-E937-55F6-4998F9873DE6}"/>
              </a:ext>
            </a:extLst>
          </p:cNvPr>
          <p:cNvPicPr>
            <a:picLocks noChangeAspect="1"/>
          </p:cNvPicPr>
          <p:nvPr/>
        </p:nvPicPr>
        <p:blipFill>
          <a:blip r:embed="rId3"/>
          <a:stretch>
            <a:fillRect/>
          </a:stretch>
        </p:blipFill>
        <p:spPr>
          <a:xfrm>
            <a:off x="7419977" y="2020974"/>
            <a:ext cx="4491939" cy="2106997"/>
          </a:xfrm>
          <a:prstGeom prst="rect">
            <a:avLst/>
          </a:prstGeom>
        </p:spPr>
      </p:pic>
      <p:pic>
        <p:nvPicPr>
          <p:cNvPr id="9" name="Picture 8">
            <a:extLst>
              <a:ext uri="{FF2B5EF4-FFF2-40B4-BE49-F238E27FC236}">
                <a16:creationId xmlns:a16="http://schemas.microsoft.com/office/drawing/2014/main" id="{BE64F96B-B71A-A97F-6E9D-90814DCB7FAF}"/>
              </a:ext>
            </a:extLst>
          </p:cNvPr>
          <p:cNvPicPr>
            <a:picLocks noChangeAspect="1"/>
          </p:cNvPicPr>
          <p:nvPr/>
        </p:nvPicPr>
        <p:blipFill>
          <a:blip r:embed="rId4"/>
          <a:stretch>
            <a:fillRect/>
          </a:stretch>
        </p:blipFill>
        <p:spPr>
          <a:xfrm>
            <a:off x="5563376" y="3487738"/>
            <a:ext cx="4762500" cy="2381250"/>
          </a:xfrm>
          <a:prstGeom prst="rect">
            <a:avLst/>
          </a:prstGeom>
        </p:spPr>
      </p:pic>
    </p:spTree>
    <p:extLst>
      <p:ext uri="{BB962C8B-B14F-4D97-AF65-F5344CB8AC3E}">
        <p14:creationId xmlns:p14="http://schemas.microsoft.com/office/powerpoint/2010/main" val="2028688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23F915A-5E9B-33BE-B393-128812DEE0F4}"/>
              </a:ext>
            </a:extLst>
          </p:cNvPr>
          <p:cNvSpPr>
            <a:spLocks noGrp="1"/>
          </p:cNvSpPr>
          <p:nvPr>
            <p:ph type="pic" sz="quarter" idx="13"/>
          </p:nvPr>
        </p:nvSpPr>
        <p:spPr/>
      </p:sp>
      <p:sp>
        <p:nvSpPr>
          <p:cNvPr id="3" name="Title 2">
            <a:extLst>
              <a:ext uri="{FF2B5EF4-FFF2-40B4-BE49-F238E27FC236}">
                <a16:creationId xmlns:a16="http://schemas.microsoft.com/office/drawing/2014/main" id="{D7683700-F33E-A0B7-2871-CB8DCAC88550}"/>
              </a:ext>
            </a:extLst>
          </p:cNvPr>
          <p:cNvSpPr>
            <a:spLocks noGrp="1"/>
          </p:cNvSpPr>
          <p:nvPr>
            <p:ph type="title"/>
          </p:nvPr>
        </p:nvSpPr>
        <p:spPr/>
        <p:txBody>
          <a:bodyPr/>
          <a:lstStyle/>
          <a:p>
            <a:r>
              <a:rPr lang="en-GB" dirty="0"/>
              <a:t>Backend Design</a:t>
            </a:r>
          </a:p>
        </p:txBody>
      </p:sp>
      <p:sp>
        <p:nvSpPr>
          <p:cNvPr id="4" name="Content Placeholder 3">
            <a:extLst>
              <a:ext uri="{FF2B5EF4-FFF2-40B4-BE49-F238E27FC236}">
                <a16:creationId xmlns:a16="http://schemas.microsoft.com/office/drawing/2014/main" id="{2D9006AC-E1F8-1B2C-C894-94F5B0DD902D}"/>
              </a:ext>
            </a:extLst>
          </p:cNvPr>
          <p:cNvSpPr>
            <a:spLocks noGrp="1"/>
          </p:cNvSpPr>
          <p:nvPr>
            <p:ph idx="1"/>
          </p:nvPr>
        </p:nvSpPr>
        <p:spPr/>
        <p:txBody>
          <a:bodyPr/>
          <a:lstStyle/>
          <a:p>
            <a:endParaRPr lang="en-GB"/>
          </a:p>
        </p:txBody>
      </p:sp>
      <p:sp>
        <p:nvSpPr>
          <p:cNvPr id="5" name="Date Placeholder 4">
            <a:extLst>
              <a:ext uri="{FF2B5EF4-FFF2-40B4-BE49-F238E27FC236}">
                <a16:creationId xmlns:a16="http://schemas.microsoft.com/office/drawing/2014/main" id="{2E5C1B04-F1B9-4066-26A7-8E41733B56B5}"/>
              </a:ext>
            </a:extLst>
          </p:cNvPr>
          <p:cNvSpPr>
            <a:spLocks noGrp="1"/>
          </p:cNvSpPr>
          <p:nvPr>
            <p:ph type="dt" sz="half" idx="10"/>
          </p:nvPr>
        </p:nvSpPr>
        <p:spPr/>
        <p:txBody>
          <a:bodyPr/>
          <a:lstStyle/>
          <a:p>
            <a:pPr rtl="0"/>
            <a:r>
              <a:rPr lang="en-GB" noProof="0"/>
              <a:t>9/3/20XX</a:t>
            </a:r>
          </a:p>
        </p:txBody>
      </p:sp>
      <p:sp>
        <p:nvSpPr>
          <p:cNvPr id="6" name="Footer Placeholder 5">
            <a:extLst>
              <a:ext uri="{FF2B5EF4-FFF2-40B4-BE49-F238E27FC236}">
                <a16:creationId xmlns:a16="http://schemas.microsoft.com/office/drawing/2014/main" id="{C6578F95-5653-340E-9EE0-F06251A9C5DC}"/>
              </a:ext>
            </a:extLst>
          </p:cNvPr>
          <p:cNvSpPr>
            <a:spLocks noGrp="1"/>
          </p:cNvSpPr>
          <p:nvPr>
            <p:ph type="ftr" sz="quarter" idx="11"/>
          </p:nvPr>
        </p:nvSpPr>
        <p:spPr/>
        <p:txBody>
          <a:bodyPr/>
          <a:lstStyle/>
          <a:p>
            <a:pPr rtl="0">
              <a:spcAft>
                <a:spcPts val="600"/>
              </a:spcAft>
            </a:pPr>
            <a:r>
              <a:rPr lang="en-GB" dirty="0"/>
              <a:t>JJAX – NFT powered Music Sharing</a:t>
            </a:r>
            <a:endParaRPr lang="en-GB" noProof="0" dirty="0"/>
          </a:p>
        </p:txBody>
      </p:sp>
      <p:sp>
        <p:nvSpPr>
          <p:cNvPr id="7" name="Slide Number Placeholder 6">
            <a:extLst>
              <a:ext uri="{FF2B5EF4-FFF2-40B4-BE49-F238E27FC236}">
                <a16:creationId xmlns:a16="http://schemas.microsoft.com/office/drawing/2014/main" id="{94981487-5259-EBFB-8DD2-0DB4425A8A00}"/>
              </a:ext>
            </a:extLst>
          </p:cNvPr>
          <p:cNvSpPr>
            <a:spLocks noGrp="1"/>
          </p:cNvSpPr>
          <p:nvPr>
            <p:ph type="sldNum" sz="quarter" idx="12"/>
          </p:nvPr>
        </p:nvSpPr>
        <p:spPr/>
        <p:txBody>
          <a:bodyPr/>
          <a:lstStyle/>
          <a:p>
            <a:pPr rtl="0"/>
            <a:fld id="{D8DA9DAA-006C-4F4B-980E-E3DF019B24E2}" type="slidenum">
              <a:rPr lang="en-GB" noProof="0" smtClean="0"/>
              <a:pPr rtl="0"/>
              <a:t>11</a:t>
            </a:fld>
            <a:endParaRPr lang="en-GB" noProof="0"/>
          </a:p>
        </p:txBody>
      </p:sp>
    </p:spTree>
    <p:extLst>
      <p:ext uri="{BB962C8B-B14F-4D97-AF65-F5344CB8AC3E}">
        <p14:creationId xmlns:p14="http://schemas.microsoft.com/office/powerpoint/2010/main" val="3506213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696E36D-02F5-3E59-915D-5A74F451D34E}"/>
              </a:ext>
            </a:extLst>
          </p:cNvPr>
          <p:cNvSpPr>
            <a:spLocks noGrp="1"/>
          </p:cNvSpPr>
          <p:nvPr>
            <p:ph type="pic" sz="quarter" idx="13"/>
          </p:nvPr>
        </p:nvSpPr>
        <p:spPr/>
      </p:sp>
      <p:sp>
        <p:nvSpPr>
          <p:cNvPr id="3" name="Title 2">
            <a:extLst>
              <a:ext uri="{FF2B5EF4-FFF2-40B4-BE49-F238E27FC236}">
                <a16:creationId xmlns:a16="http://schemas.microsoft.com/office/drawing/2014/main" id="{719AF537-D41F-00BD-B216-AEA440A472A5}"/>
              </a:ext>
            </a:extLst>
          </p:cNvPr>
          <p:cNvSpPr>
            <a:spLocks noGrp="1"/>
          </p:cNvSpPr>
          <p:nvPr>
            <p:ph type="title"/>
          </p:nvPr>
        </p:nvSpPr>
        <p:spPr/>
        <p:txBody>
          <a:bodyPr/>
          <a:lstStyle/>
          <a:p>
            <a:r>
              <a:rPr lang="en-GB" dirty="0"/>
              <a:t>Front End</a:t>
            </a:r>
          </a:p>
        </p:txBody>
      </p:sp>
      <p:sp>
        <p:nvSpPr>
          <p:cNvPr id="4" name="Content Placeholder 3">
            <a:extLst>
              <a:ext uri="{FF2B5EF4-FFF2-40B4-BE49-F238E27FC236}">
                <a16:creationId xmlns:a16="http://schemas.microsoft.com/office/drawing/2014/main" id="{FB282E5D-9C22-676E-8BC3-F68A2E5ED5C5}"/>
              </a:ext>
            </a:extLst>
          </p:cNvPr>
          <p:cNvSpPr>
            <a:spLocks noGrp="1"/>
          </p:cNvSpPr>
          <p:nvPr>
            <p:ph idx="1"/>
          </p:nvPr>
        </p:nvSpPr>
        <p:spPr/>
        <p:txBody>
          <a:bodyPr/>
          <a:lstStyle/>
          <a:p>
            <a:endParaRPr lang="en-GB"/>
          </a:p>
        </p:txBody>
      </p:sp>
      <p:sp>
        <p:nvSpPr>
          <p:cNvPr id="5" name="Date Placeholder 4">
            <a:extLst>
              <a:ext uri="{FF2B5EF4-FFF2-40B4-BE49-F238E27FC236}">
                <a16:creationId xmlns:a16="http://schemas.microsoft.com/office/drawing/2014/main" id="{A39DB4B7-DEBF-B454-51D4-0FD8CD50C8BC}"/>
              </a:ext>
            </a:extLst>
          </p:cNvPr>
          <p:cNvSpPr>
            <a:spLocks noGrp="1"/>
          </p:cNvSpPr>
          <p:nvPr>
            <p:ph type="dt" sz="half" idx="10"/>
          </p:nvPr>
        </p:nvSpPr>
        <p:spPr/>
        <p:txBody>
          <a:bodyPr/>
          <a:lstStyle/>
          <a:p>
            <a:pPr rtl="0"/>
            <a:r>
              <a:rPr lang="en-GB" noProof="0"/>
              <a:t>9/3/20XX</a:t>
            </a:r>
          </a:p>
        </p:txBody>
      </p:sp>
      <p:sp>
        <p:nvSpPr>
          <p:cNvPr id="6" name="Footer Placeholder 5">
            <a:extLst>
              <a:ext uri="{FF2B5EF4-FFF2-40B4-BE49-F238E27FC236}">
                <a16:creationId xmlns:a16="http://schemas.microsoft.com/office/drawing/2014/main" id="{3E159ED9-AF61-0EBD-5BD6-715372C37545}"/>
              </a:ext>
            </a:extLst>
          </p:cNvPr>
          <p:cNvSpPr>
            <a:spLocks noGrp="1"/>
          </p:cNvSpPr>
          <p:nvPr>
            <p:ph type="ftr" sz="quarter" idx="11"/>
          </p:nvPr>
        </p:nvSpPr>
        <p:spPr/>
        <p:txBody>
          <a:bodyPr/>
          <a:lstStyle/>
          <a:p>
            <a:pPr rtl="0">
              <a:spcAft>
                <a:spcPts val="600"/>
              </a:spcAft>
            </a:pPr>
            <a:r>
              <a:rPr lang="en-GB" dirty="0"/>
              <a:t>JJAX – NFT powered Music Sharing</a:t>
            </a:r>
            <a:endParaRPr lang="en-GB" noProof="0" dirty="0"/>
          </a:p>
        </p:txBody>
      </p:sp>
      <p:sp>
        <p:nvSpPr>
          <p:cNvPr id="7" name="Slide Number Placeholder 6">
            <a:extLst>
              <a:ext uri="{FF2B5EF4-FFF2-40B4-BE49-F238E27FC236}">
                <a16:creationId xmlns:a16="http://schemas.microsoft.com/office/drawing/2014/main" id="{A51C53CC-678F-00A2-BB50-C65AE6CF845B}"/>
              </a:ext>
            </a:extLst>
          </p:cNvPr>
          <p:cNvSpPr>
            <a:spLocks noGrp="1"/>
          </p:cNvSpPr>
          <p:nvPr>
            <p:ph type="sldNum" sz="quarter" idx="12"/>
          </p:nvPr>
        </p:nvSpPr>
        <p:spPr/>
        <p:txBody>
          <a:bodyPr/>
          <a:lstStyle/>
          <a:p>
            <a:pPr rtl="0"/>
            <a:fld id="{D8DA9DAA-006C-4F4B-980E-E3DF019B24E2}" type="slidenum">
              <a:rPr lang="en-GB" noProof="0" smtClean="0"/>
              <a:pPr rtl="0"/>
              <a:t>12</a:t>
            </a:fld>
            <a:endParaRPr lang="en-GB" noProof="0"/>
          </a:p>
        </p:txBody>
      </p:sp>
    </p:spTree>
    <p:extLst>
      <p:ext uri="{BB962C8B-B14F-4D97-AF65-F5344CB8AC3E}">
        <p14:creationId xmlns:p14="http://schemas.microsoft.com/office/powerpoint/2010/main" val="2783944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F2F1-218E-6C4B-AA60-7CF8EC6588A3}"/>
              </a:ext>
            </a:extLst>
          </p:cNvPr>
          <p:cNvSpPr>
            <a:spLocks noGrp="1"/>
          </p:cNvSpPr>
          <p:nvPr>
            <p:ph type="ctrTitle"/>
          </p:nvPr>
        </p:nvSpPr>
        <p:spPr>
          <a:xfrm>
            <a:off x="6391656" y="804672"/>
            <a:ext cx="4434840" cy="886968"/>
          </a:xfrm>
        </p:spPr>
        <p:txBody>
          <a:bodyPr anchor="b">
            <a:normAutofit/>
          </a:bodyPr>
          <a:lstStyle/>
          <a:p>
            <a:r>
              <a:rPr lang="en-GB" sz="5000"/>
              <a:t>Future Scope</a:t>
            </a:r>
          </a:p>
        </p:txBody>
      </p:sp>
      <p:sp>
        <p:nvSpPr>
          <p:cNvPr id="3" name="Subtitle 2">
            <a:extLst>
              <a:ext uri="{FF2B5EF4-FFF2-40B4-BE49-F238E27FC236}">
                <a16:creationId xmlns:a16="http://schemas.microsoft.com/office/drawing/2014/main" id="{F3535125-45AF-CC8A-22AC-5D67CD9ADF75}"/>
              </a:ext>
            </a:extLst>
          </p:cNvPr>
          <p:cNvSpPr>
            <a:spLocks noGrp="1"/>
          </p:cNvSpPr>
          <p:nvPr>
            <p:ph type="subTitle" idx="1"/>
          </p:nvPr>
        </p:nvSpPr>
        <p:spPr>
          <a:xfrm>
            <a:off x="6391654" y="1801368"/>
            <a:ext cx="4434840" cy="4754880"/>
          </a:xfrm>
        </p:spPr>
        <p:txBody>
          <a:bodyPr>
            <a:normAutofit/>
          </a:bodyPr>
          <a:lstStyle/>
          <a:p>
            <a:pPr marL="342900" indent="-342900">
              <a:buFont typeface="Arial" panose="020B0604020202020204" pitchFamily="34" charset="0"/>
              <a:buChar char="•"/>
            </a:pPr>
            <a:r>
              <a:rPr lang="en-GB" dirty="0"/>
              <a:t>Deployment to the Ethereum </a:t>
            </a:r>
            <a:r>
              <a:rPr lang="en-GB" dirty="0" err="1"/>
              <a:t>Mainnet</a:t>
            </a:r>
            <a:endParaRPr lang="en-GB"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t>ERC 1150 Token Standard</a:t>
            </a:r>
          </a:p>
          <a:p>
            <a:endParaRPr lang="en-GB" dirty="0"/>
          </a:p>
          <a:p>
            <a:pPr marL="342900" indent="-342900">
              <a:buFont typeface="Arial" panose="020B0604020202020204" pitchFamily="34" charset="0"/>
              <a:buChar char="•"/>
            </a:pPr>
            <a:r>
              <a:rPr lang="en-GB" dirty="0" err="1"/>
              <a:t>OpenSea</a:t>
            </a:r>
            <a:r>
              <a:rPr lang="en-GB" dirty="0"/>
              <a:t> integration</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p:txBody>
      </p:sp>
      <p:sp>
        <p:nvSpPr>
          <p:cNvPr id="4" name="Footer Placeholder 3">
            <a:extLst>
              <a:ext uri="{FF2B5EF4-FFF2-40B4-BE49-F238E27FC236}">
                <a16:creationId xmlns:a16="http://schemas.microsoft.com/office/drawing/2014/main" id="{AA853070-0C68-B7A0-86F9-63C64401C253}"/>
              </a:ext>
            </a:extLst>
          </p:cNvPr>
          <p:cNvSpPr>
            <a:spLocks noGrp="1"/>
          </p:cNvSpPr>
          <p:nvPr>
            <p:ph type="ftr" sz="quarter" idx="11"/>
          </p:nvPr>
        </p:nvSpPr>
        <p:spPr>
          <a:xfrm rot="16200000">
            <a:off x="9811512" y="1591056"/>
            <a:ext cx="3547872" cy="365125"/>
          </a:xfrm>
        </p:spPr>
        <p:txBody>
          <a:bodyPr anchor="ctr">
            <a:normAutofit/>
          </a:bodyPr>
          <a:lstStyle/>
          <a:p>
            <a:pPr rtl="0">
              <a:spcAft>
                <a:spcPts val="600"/>
              </a:spcAft>
            </a:pPr>
            <a:r>
              <a:rPr lang="en-GB" dirty="0"/>
              <a:t>JJAX – NFT powered Music Sharing</a:t>
            </a:r>
            <a:endParaRPr lang="en-GB" noProof="0" dirty="0"/>
          </a:p>
        </p:txBody>
      </p:sp>
      <p:sp>
        <p:nvSpPr>
          <p:cNvPr id="5" name="Slide Number Placeholder 4">
            <a:extLst>
              <a:ext uri="{FF2B5EF4-FFF2-40B4-BE49-F238E27FC236}">
                <a16:creationId xmlns:a16="http://schemas.microsoft.com/office/drawing/2014/main" id="{46BFE270-2B80-7165-2626-32B70F55404E}"/>
              </a:ext>
            </a:extLst>
          </p:cNvPr>
          <p:cNvSpPr>
            <a:spLocks noGrp="1"/>
          </p:cNvSpPr>
          <p:nvPr>
            <p:ph type="sldNum" sz="quarter" idx="12"/>
          </p:nvPr>
        </p:nvSpPr>
        <p:spPr>
          <a:xfrm>
            <a:off x="8610600" y="6356350"/>
            <a:ext cx="2743200" cy="365125"/>
          </a:xfrm>
        </p:spPr>
        <p:txBody>
          <a:bodyPr anchor="ctr">
            <a:normAutofit/>
          </a:bodyPr>
          <a:lstStyle/>
          <a:p>
            <a:pPr rtl="0">
              <a:spcAft>
                <a:spcPts val="600"/>
              </a:spcAft>
            </a:pPr>
            <a:fld id="{D8DA9DAA-006C-4F4B-980E-E3DF019B24E2}" type="slidenum">
              <a:rPr lang="en-GB" noProof="0" smtClean="0"/>
              <a:pPr rtl="0">
                <a:spcAft>
                  <a:spcPts val="600"/>
                </a:spcAft>
              </a:pPr>
              <a:t>13</a:t>
            </a:fld>
            <a:endParaRPr lang="en-GB" noProof="0"/>
          </a:p>
        </p:txBody>
      </p:sp>
      <p:pic>
        <p:nvPicPr>
          <p:cNvPr id="10" name="Picture 9">
            <a:extLst>
              <a:ext uri="{FF2B5EF4-FFF2-40B4-BE49-F238E27FC236}">
                <a16:creationId xmlns:a16="http://schemas.microsoft.com/office/drawing/2014/main" id="{88531DB6-8BD8-FBE0-BD0E-0083EFE8BC6E}"/>
              </a:ext>
            </a:extLst>
          </p:cNvPr>
          <p:cNvPicPr>
            <a:picLocks noChangeAspect="1"/>
          </p:cNvPicPr>
          <p:nvPr/>
        </p:nvPicPr>
        <p:blipFill>
          <a:blip r:embed="rId2"/>
          <a:stretch>
            <a:fillRect/>
          </a:stretch>
        </p:blipFill>
        <p:spPr>
          <a:xfrm>
            <a:off x="3282265" y="482169"/>
            <a:ext cx="2144622" cy="2144622"/>
          </a:xfrm>
          <a:prstGeom prst="rect">
            <a:avLst/>
          </a:prstGeom>
        </p:spPr>
      </p:pic>
      <p:pic>
        <p:nvPicPr>
          <p:cNvPr id="11" name="Picture 10">
            <a:extLst>
              <a:ext uri="{FF2B5EF4-FFF2-40B4-BE49-F238E27FC236}">
                <a16:creationId xmlns:a16="http://schemas.microsoft.com/office/drawing/2014/main" id="{60FF1D84-312F-822A-087B-A005B2671CD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503" b="89869" l="9916" r="89979">
                        <a14:foregroundMark x1="42827" y1="11257" x2="60970" y2="11257"/>
                        <a14:foregroundMark x1="66139" y1="13696" x2="64241" y2="4503"/>
                      </a14:backgroundRemoval>
                    </a14:imgEffect>
                  </a14:imgLayer>
                </a14:imgProps>
              </a:ext>
            </a:extLst>
          </a:blip>
          <a:stretch>
            <a:fillRect/>
          </a:stretch>
        </p:blipFill>
        <p:spPr>
          <a:xfrm>
            <a:off x="-386081" y="482169"/>
            <a:ext cx="3814449" cy="2144622"/>
          </a:xfrm>
          <a:prstGeom prst="rect">
            <a:avLst/>
          </a:prstGeom>
        </p:spPr>
      </p:pic>
      <p:pic>
        <p:nvPicPr>
          <p:cNvPr id="12" name="Picture 11">
            <a:extLst>
              <a:ext uri="{FF2B5EF4-FFF2-40B4-BE49-F238E27FC236}">
                <a16:creationId xmlns:a16="http://schemas.microsoft.com/office/drawing/2014/main" id="{CF63B928-0714-7B17-2C18-A1DC67AFF0B8}"/>
              </a:ext>
            </a:extLst>
          </p:cNvPr>
          <p:cNvPicPr>
            <a:picLocks noChangeAspect="1"/>
          </p:cNvPicPr>
          <p:nvPr/>
        </p:nvPicPr>
        <p:blipFill>
          <a:blip r:embed="rId5"/>
          <a:stretch>
            <a:fillRect/>
          </a:stretch>
        </p:blipFill>
        <p:spPr>
          <a:xfrm>
            <a:off x="1390238" y="2015100"/>
            <a:ext cx="2846020" cy="4636953"/>
          </a:xfrm>
          <a:prstGeom prst="rect">
            <a:avLst/>
          </a:prstGeom>
        </p:spPr>
      </p:pic>
    </p:spTree>
    <p:extLst>
      <p:ext uri="{BB962C8B-B14F-4D97-AF65-F5344CB8AC3E}">
        <p14:creationId xmlns:p14="http://schemas.microsoft.com/office/powerpoint/2010/main" val="2867323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21">
            <a:extLst>
              <a:ext uri="{FF2B5EF4-FFF2-40B4-BE49-F238E27FC236}">
                <a16:creationId xmlns:a16="http://schemas.microsoft.com/office/drawing/2014/main" id="{692474E6-3035-46B8-9C05-9B4204E8ED39}"/>
              </a:ext>
            </a:extLst>
          </p:cNvPr>
          <p:cNvSpPr>
            <a:spLocks noGrp="1"/>
          </p:cNvSpPr>
          <p:nvPr>
            <p:ph type="dt" sz="half" idx="10"/>
          </p:nvPr>
        </p:nvSpPr>
        <p:spPr/>
        <p:txBody>
          <a:bodyPr rtlCol="0"/>
          <a:lstStyle/>
          <a:p>
            <a:pPr rtl="0"/>
            <a:r>
              <a:rPr lang="en-GB"/>
              <a:t>9/3/20XX</a:t>
            </a:r>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rtlCol="0"/>
          <a:lstStyle/>
          <a:p>
            <a:pPr rtl="0"/>
            <a:fld id="{D8DA9DAA-006C-4F4B-980E-E3DF019B24E2}" type="slidenum">
              <a:rPr lang="en-GB" smtClean="0"/>
              <a:pPr rtl="0"/>
              <a:t>14</a:t>
            </a:fld>
            <a:endParaRPr lang="en-GB"/>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p:txBody>
          <a:bodyPr rtlCol="0"/>
          <a:lstStyle/>
          <a:p>
            <a:pPr rtl="0"/>
            <a:r>
              <a:rPr lang="en-GB"/>
              <a:t>Presentation Title</a:t>
            </a:r>
          </a:p>
        </p:txBody>
      </p:sp>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3"/>
          <a:srcRect t="41" b="41"/>
          <a:stretch/>
        </p:blipFill>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4"/>
          <a:srcRect t="347" b="347"/>
          <a:stretch/>
        </p:blipFill>
        <p:spPr/>
      </p:pic>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rtlCol="0"/>
          <a:lstStyle/>
          <a:p>
            <a:pPr rtl="0"/>
            <a:r>
              <a:rPr lang="en-GB"/>
              <a:t>Thank you</a:t>
            </a:r>
          </a:p>
        </p:txBody>
      </p:sp>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p:txBody>
          <a:bodyPr rtlCol="0"/>
          <a:lstStyle/>
          <a:p>
            <a:pPr rtl="0"/>
            <a:r>
              <a:rPr lang="en-GB"/>
              <a:t>Presenter name</a:t>
            </a:r>
          </a:p>
          <a:p>
            <a:pPr rtl="0"/>
            <a:r>
              <a:rPr lang="en-GB"/>
              <a:t>Email address</a:t>
            </a:r>
          </a:p>
          <a:p>
            <a:pPr rtl="0"/>
            <a:r>
              <a:rPr lang="en-GB"/>
              <a:t>Website</a:t>
            </a:r>
          </a:p>
          <a:p>
            <a:pPr rtl="0"/>
            <a:endParaRPr lang="en-GB"/>
          </a:p>
        </p:txBody>
      </p:sp>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5"/>
          <a:srcRect l="16" r="16"/>
          <a:stretch/>
        </p:blipFill>
        <p:spPr/>
      </p:pic>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6"/>
          <a:srcRect t="108" b="108"/>
          <a:stretch/>
        </p:blipFill>
        <p:spPr/>
      </p:pic>
    </p:spTree>
    <p:extLst>
      <p:ext uri="{BB962C8B-B14F-4D97-AF65-F5344CB8AC3E}">
        <p14:creationId xmlns:p14="http://schemas.microsoft.com/office/powerpoint/2010/main" val="92731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p:txBody>
          <a:bodyPr rtlCol="0"/>
          <a:lstStyle/>
          <a:p>
            <a:pPr rtl="0"/>
            <a:r>
              <a:rPr lang="en-GB" dirty="0"/>
              <a:t>Intro</a:t>
            </a:r>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p:txBody>
          <a:bodyPr rtlCol="0"/>
          <a:lstStyle/>
          <a:p>
            <a:pPr algn="r" rtl="0"/>
            <a:r>
              <a:rPr lang="en-GB" sz="1800" dirty="0">
                <a:solidFill>
                  <a:schemeClr val="bg1"/>
                </a:solidFill>
              </a:rPr>
              <a:t>Topic one</a:t>
            </a:r>
          </a:p>
          <a:p>
            <a:pPr algn="r" rtl="0"/>
            <a:r>
              <a:rPr lang="en-GB" sz="1800" dirty="0">
                <a:solidFill>
                  <a:schemeClr val="bg1"/>
                </a:solidFill>
              </a:rPr>
              <a:t>Topic two</a:t>
            </a:r>
          </a:p>
          <a:p>
            <a:pPr algn="r" rtl="0"/>
            <a:r>
              <a:rPr lang="en-GB" sz="1800" dirty="0">
                <a:solidFill>
                  <a:schemeClr val="bg1"/>
                </a:solidFill>
              </a:rPr>
              <a:t>Topic three</a:t>
            </a:r>
          </a:p>
          <a:p>
            <a:pPr algn="r" rtl="0"/>
            <a:r>
              <a:rPr lang="en-GB" sz="1800" dirty="0">
                <a:solidFill>
                  <a:schemeClr val="bg1"/>
                </a:solidFill>
              </a:rPr>
              <a:t>Topic four</a:t>
            </a:r>
          </a:p>
        </p:txBody>
      </p:sp>
      <p:pic>
        <p:nvPicPr>
          <p:cNvPr id="6" name="Picture Placeholder 5" descr="mountains at sunset">
            <a:extLst>
              <a:ext uri="{FF2B5EF4-FFF2-40B4-BE49-F238E27FC236}">
                <a16:creationId xmlns:a16="http://schemas.microsoft.com/office/drawing/2014/main" id="{4642631A-6ABE-41EA-A308-9CF1230F1421}"/>
              </a:ext>
            </a:extLst>
          </p:cNvPr>
          <p:cNvPicPr>
            <a:picLocks noGrp="1" noChangeAspect="1"/>
          </p:cNvPicPr>
          <p:nvPr>
            <p:ph type="pic" sz="quarter" idx="14"/>
          </p:nvPr>
        </p:nvPicPr>
        <p:blipFill rotWithShape="1">
          <a:blip r:embed="rId3"/>
          <a:srcRect/>
          <a:stretch/>
        </p:blipFill>
        <p:spPr/>
      </p:pic>
      <p:sp>
        <p:nvSpPr>
          <p:cNvPr id="7" name="Date Placeholder 6">
            <a:extLst>
              <a:ext uri="{FF2B5EF4-FFF2-40B4-BE49-F238E27FC236}">
                <a16:creationId xmlns:a16="http://schemas.microsoft.com/office/drawing/2014/main" id="{05C25F72-F9A7-42F9-9720-0801ED77D4D1}"/>
              </a:ext>
            </a:extLst>
          </p:cNvPr>
          <p:cNvSpPr>
            <a:spLocks noGrp="1"/>
          </p:cNvSpPr>
          <p:nvPr>
            <p:ph type="dt" sz="half" idx="10"/>
          </p:nvPr>
        </p:nvSpPr>
        <p:spPr/>
        <p:txBody>
          <a:bodyPr rtlCol="0"/>
          <a:lstStyle/>
          <a:p>
            <a:pPr rtl="0"/>
            <a:r>
              <a:rPr lang="en-GB"/>
              <a:t>9/3/20XX</a:t>
            </a: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p:txBody>
          <a:bodyPr rtlCol="0"/>
          <a:lstStyle/>
          <a:p>
            <a:pPr rtl="0"/>
            <a:r>
              <a:rPr lang="en-GB"/>
              <a:t>Presentation Title</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rtlCol="0"/>
          <a:lstStyle/>
          <a:p>
            <a:pPr rtl="0"/>
            <a:fld id="{D8DA9DAA-006C-4F4B-980E-E3DF019B24E2}" type="slidenum">
              <a:rPr lang="en-GB" smtClean="0"/>
              <a:pPr/>
              <a:t>2</a:t>
            </a:fld>
            <a:endParaRPr lang="en-GB"/>
          </a:p>
        </p:txBody>
      </p:sp>
    </p:spTree>
    <p:extLst>
      <p:ext uri="{BB962C8B-B14F-4D97-AF65-F5344CB8AC3E}">
        <p14:creationId xmlns:p14="http://schemas.microsoft.com/office/powerpoint/2010/main" val="161359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rtlCol="0"/>
          <a:lstStyle/>
          <a:p>
            <a:pPr rtl="0"/>
            <a:r>
              <a:rPr lang="en-GB" sz="5400"/>
              <a:t>Introduction</a:t>
            </a:r>
            <a:endParaRPr lang="en-GB"/>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p:txBody>
          <a:bodyPr rtlCol="0"/>
          <a:lstStyle/>
          <a:p>
            <a:pPr rtl="0"/>
            <a:r>
              <a:rPr lang="en-GB" sz="200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a:p>
            <a:pPr rtl="0"/>
            <a:endParaRPr lang="en-GB"/>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3"/>
          <a:srcRect l="71" r="71"/>
          <a:stretch/>
        </p:blipFill>
        <p:spPr/>
      </p:pic>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rtlCol="0"/>
          <a:lstStyle/>
          <a:p>
            <a:pPr rtl="0"/>
            <a:r>
              <a:rPr lang="en-GB"/>
              <a:t>9/3/20XX</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rtlCol="0"/>
          <a:lstStyle/>
          <a:p>
            <a:pPr rtl="0"/>
            <a:r>
              <a:rPr lang="en-GB"/>
              <a:t>Presentation Title</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en-GB" smtClean="0"/>
              <a:pPr/>
              <a:t>3</a:t>
            </a:fld>
            <a:endParaRPr lang="en-GB"/>
          </a:p>
        </p:txBody>
      </p:sp>
    </p:spTree>
    <p:extLst>
      <p:ext uri="{BB962C8B-B14F-4D97-AF65-F5344CB8AC3E}">
        <p14:creationId xmlns:p14="http://schemas.microsoft.com/office/powerpoint/2010/main" val="36533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41304-0541-E4E4-AA07-04995BFD4F50}"/>
              </a:ext>
            </a:extLst>
          </p:cNvPr>
          <p:cNvSpPr>
            <a:spLocks noGrp="1"/>
          </p:cNvSpPr>
          <p:nvPr>
            <p:ph type="ctrTitle"/>
          </p:nvPr>
        </p:nvSpPr>
        <p:spPr/>
        <p:txBody>
          <a:bodyPr/>
          <a:lstStyle/>
          <a:p>
            <a:r>
              <a:rPr lang="en-GB" dirty="0"/>
              <a:t>Market Research</a:t>
            </a:r>
          </a:p>
        </p:txBody>
      </p:sp>
      <p:sp>
        <p:nvSpPr>
          <p:cNvPr id="3" name="Subtitle 2">
            <a:extLst>
              <a:ext uri="{FF2B5EF4-FFF2-40B4-BE49-F238E27FC236}">
                <a16:creationId xmlns:a16="http://schemas.microsoft.com/office/drawing/2014/main" id="{AFF91E0B-DA53-A8E6-A6CD-6FB530351290}"/>
              </a:ext>
            </a:extLst>
          </p:cNvPr>
          <p:cNvSpPr>
            <a:spLocks noGrp="1"/>
          </p:cNvSpPr>
          <p:nvPr>
            <p:ph type="subTitle" idx="1"/>
          </p:nvPr>
        </p:nvSpPr>
        <p:spPr/>
        <p:txBody>
          <a:bodyPr/>
          <a:lstStyle/>
          <a:p>
            <a:endParaRPr lang="en-GB" dirty="0"/>
          </a:p>
        </p:txBody>
      </p:sp>
      <p:sp>
        <p:nvSpPr>
          <p:cNvPr id="4" name="Footer Placeholder 3">
            <a:extLst>
              <a:ext uri="{FF2B5EF4-FFF2-40B4-BE49-F238E27FC236}">
                <a16:creationId xmlns:a16="http://schemas.microsoft.com/office/drawing/2014/main" id="{52EBEF48-068B-12F3-EFEA-A53F61FA53F3}"/>
              </a:ext>
            </a:extLst>
          </p:cNvPr>
          <p:cNvSpPr>
            <a:spLocks noGrp="1"/>
          </p:cNvSpPr>
          <p:nvPr>
            <p:ph type="ftr" sz="quarter" idx="11"/>
          </p:nvPr>
        </p:nvSpPr>
        <p:spPr/>
        <p:txBody>
          <a:bodyPr/>
          <a:lstStyle/>
          <a:p>
            <a:pPr rtl="0"/>
            <a:r>
              <a:rPr lang="en-GB" noProof="0"/>
              <a:t>Presentation Title</a:t>
            </a:r>
          </a:p>
        </p:txBody>
      </p:sp>
      <p:sp>
        <p:nvSpPr>
          <p:cNvPr id="5" name="Slide Number Placeholder 4">
            <a:extLst>
              <a:ext uri="{FF2B5EF4-FFF2-40B4-BE49-F238E27FC236}">
                <a16:creationId xmlns:a16="http://schemas.microsoft.com/office/drawing/2014/main" id="{902DC824-8D66-EEA1-136E-D36BAA757AAB}"/>
              </a:ext>
            </a:extLst>
          </p:cNvPr>
          <p:cNvSpPr>
            <a:spLocks noGrp="1"/>
          </p:cNvSpPr>
          <p:nvPr>
            <p:ph type="sldNum" sz="quarter" idx="12"/>
          </p:nvPr>
        </p:nvSpPr>
        <p:spPr/>
        <p:txBody>
          <a:bodyPr/>
          <a:lstStyle/>
          <a:p>
            <a:pPr rtl="0"/>
            <a:fld id="{D8DA9DAA-006C-4F4B-980E-E3DF019B24E2}" type="slidenum">
              <a:rPr lang="en-GB" noProof="0" smtClean="0"/>
              <a:pPr rtl="0"/>
              <a:t>4</a:t>
            </a:fld>
            <a:endParaRPr lang="en-GB" noProof="0"/>
          </a:p>
        </p:txBody>
      </p:sp>
      <p:sp>
        <p:nvSpPr>
          <p:cNvPr id="6" name="Picture Placeholder 5">
            <a:extLst>
              <a:ext uri="{FF2B5EF4-FFF2-40B4-BE49-F238E27FC236}">
                <a16:creationId xmlns:a16="http://schemas.microsoft.com/office/drawing/2014/main" id="{11DA4036-10CC-C2D5-28AF-D4EFDED4CEB7}"/>
              </a:ext>
            </a:extLst>
          </p:cNvPr>
          <p:cNvSpPr>
            <a:spLocks noGrp="1"/>
          </p:cNvSpPr>
          <p:nvPr>
            <p:ph type="pic" sz="quarter" idx="13"/>
          </p:nvPr>
        </p:nvSpPr>
        <p:spPr/>
      </p:sp>
    </p:spTree>
    <p:extLst>
      <p:ext uri="{BB962C8B-B14F-4D97-AF65-F5344CB8AC3E}">
        <p14:creationId xmlns:p14="http://schemas.microsoft.com/office/powerpoint/2010/main" val="2070162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484D1-F69C-223F-CAA6-BA7EC0052BE2}"/>
              </a:ext>
            </a:extLst>
          </p:cNvPr>
          <p:cNvSpPr>
            <a:spLocks noGrp="1"/>
          </p:cNvSpPr>
          <p:nvPr>
            <p:ph type="title"/>
          </p:nvPr>
        </p:nvSpPr>
        <p:spPr/>
        <p:txBody>
          <a:bodyPr/>
          <a:lstStyle/>
          <a:p>
            <a:r>
              <a:rPr lang="en-GB" dirty="0"/>
              <a:t>Our Idea</a:t>
            </a:r>
          </a:p>
        </p:txBody>
      </p:sp>
      <p:sp>
        <p:nvSpPr>
          <p:cNvPr id="3" name="Date Placeholder 2">
            <a:extLst>
              <a:ext uri="{FF2B5EF4-FFF2-40B4-BE49-F238E27FC236}">
                <a16:creationId xmlns:a16="http://schemas.microsoft.com/office/drawing/2014/main" id="{F804D9D3-BD66-B7E6-1E9D-A1818BFC6F40}"/>
              </a:ext>
            </a:extLst>
          </p:cNvPr>
          <p:cNvSpPr>
            <a:spLocks noGrp="1"/>
          </p:cNvSpPr>
          <p:nvPr>
            <p:ph type="dt" sz="half" idx="10"/>
          </p:nvPr>
        </p:nvSpPr>
        <p:spPr/>
        <p:txBody>
          <a:bodyPr/>
          <a:lstStyle/>
          <a:p>
            <a:pPr rtl="0"/>
            <a:r>
              <a:rPr lang="en-GB" noProof="0"/>
              <a:t>9/3/20XX</a:t>
            </a:r>
          </a:p>
        </p:txBody>
      </p:sp>
      <p:sp>
        <p:nvSpPr>
          <p:cNvPr id="4" name="Footer Placeholder 3">
            <a:extLst>
              <a:ext uri="{FF2B5EF4-FFF2-40B4-BE49-F238E27FC236}">
                <a16:creationId xmlns:a16="http://schemas.microsoft.com/office/drawing/2014/main" id="{E5D32E0E-2803-992E-B025-B53078132ADA}"/>
              </a:ext>
            </a:extLst>
          </p:cNvPr>
          <p:cNvSpPr>
            <a:spLocks noGrp="1"/>
          </p:cNvSpPr>
          <p:nvPr>
            <p:ph type="ftr" sz="quarter" idx="11"/>
          </p:nvPr>
        </p:nvSpPr>
        <p:spPr/>
        <p:txBody>
          <a:bodyPr/>
          <a:lstStyle/>
          <a:p>
            <a:pPr rtl="0"/>
            <a:r>
              <a:rPr lang="en-GB" noProof="0"/>
              <a:t>Presentation Title</a:t>
            </a:r>
          </a:p>
        </p:txBody>
      </p:sp>
      <p:sp>
        <p:nvSpPr>
          <p:cNvPr id="5" name="Slide Number Placeholder 4">
            <a:extLst>
              <a:ext uri="{FF2B5EF4-FFF2-40B4-BE49-F238E27FC236}">
                <a16:creationId xmlns:a16="http://schemas.microsoft.com/office/drawing/2014/main" id="{53F8A7ED-59BE-09F7-09DF-08F72E1F9C5E}"/>
              </a:ext>
            </a:extLst>
          </p:cNvPr>
          <p:cNvSpPr>
            <a:spLocks noGrp="1"/>
          </p:cNvSpPr>
          <p:nvPr>
            <p:ph type="sldNum" sz="quarter" idx="12"/>
          </p:nvPr>
        </p:nvSpPr>
        <p:spPr/>
        <p:txBody>
          <a:bodyPr/>
          <a:lstStyle/>
          <a:p>
            <a:pPr rtl="0"/>
            <a:fld id="{D8DA9DAA-006C-4F4B-980E-E3DF019B24E2}" type="slidenum">
              <a:rPr lang="en-GB" noProof="0" smtClean="0"/>
              <a:t>5</a:t>
            </a:fld>
            <a:endParaRPr lang="en-GB" noProof="0"/>
          </a:p>
        </p:txBody>
      </p:sp>
    </p:spTree>
    <p:extLst>
      <p:ext uri="{BB962C8B-B14F-4D97-AF65-F5344CB8AC3E}">
        <p14:creationId xmlns:p14="http://schemas.microsoft.com/office/powerpoint/2010/main" val="685871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BF5B-7A68-0910-A2A9-9C6556873885}"/>
              </a:ext>
            </a:extLst>
          </p:cNvPr>
          <p:cNvSpPr>
            <a:spLocks noGrp="1"/>
          </p:cNvSpPr>
          <p:nvPr>
            <p:ph type="title"/>
          </p:nvPr>
        </p:nvSpPr>
        <p:spPr/>
        <p:txBody>
          <a:bodyPr/>
          <a:lstStyle/>
          <a:p>
            <a:r>
              <a:rPr lang="en-GB" dirty="0"/>
              <a:t>Demo</a:t>
            </a:r>
          </a:p>
        </p:txBody>
      </p:sp>
      <p:sp>
        <p:nvSpPr>
          <p:cNvPr id="3" name="Date Placeholder 2">
            <a:extLst>
              <a:ext uri="{FF2B5EF4-FFF2-40B4-BE49-F238E27FC236}">
                <a16:creationId xmlns:a16="http://schemas.microsoft.com/office/drawing/2014/main" id="{D6E0985F-0FCC-D40F-C085-DC5007FADE13}"/>
              </a:ext>
            </a:extLst>
          </p:cNvPr>
          <p:cNvSpPr>
            <a:spLocks noGrp="1"/>
          </p:cNvSpPr>
          <p:nvPr>
            <p:ph type="dt" sz="half" idx="10"/>
          </p:nvPr>
        </p:nvSpPr>
        <p:spPr/>
        <p:txBody>
          <a:bodyPr/>
          <a:lstStyle/>
          <a:p>
            <a:pPr rtl="0"/>
            <a:r>
              <a:rPr lang="en-GB" noProof="0"/>
              <a:t>9/3/20XX</a:t>
            </a:r>
          </a:p>
        </p:txBody>
      </p:sp>
      <p:sp>
        <p:nvSpPr>
          <p:cNvPr id="4" name="Footer Placeholder 3">
            <a:extLst>
              <a:ext uri="{FF2B5EF4-FFF2-40B4-BE49-F238E27FC236}">
                <a16:creationId xmlns:a16="http://schemas.microsoft.com/office/drawing/2014/main" id="{8DB08BE5-B554-EB70-61B8-D3F059C14F19}"/>
              </a:ext>
            </a:extLst>
          </p:cNvPr>
          <p:cNvSpPr>
            <a:spLocks noGrp="1"/>
          </p:cNvSpPr>
          <p:nvPr>
            <p:ph type="ftr" sz="quarter" idx="11"/>
          </p:nvPr>
        </p:nvSpPr>
        <p:spPr/>
        <p:txBody>
          <a:bodyPr/>
          <a:lstStyle/>
          <a:p>
            <a:pPr rtl="0"/>
            <a:r>
              <a:rPr lang="en-GB" noProof="0"/>
              <a:t>Presentation Title</a:t>
            </a:r>
          </a:p>
        </p:txBody>
      </p:sp>
      <p:sp>
        <p:nvSpPr>
          <p:cNvPr id="5" name="Slide Number Placeholder 4">
            <a:extLst>
              <a:ext uri="{FF2B5EF4-FFF2-40B4-BE49-F238E27FC236}">
                <a16:creationId xmlns:a16="http://schemas.microsoft.com/office/drawing/2014/main" id="{CAA2A58A-5050-0FC8-E7FE-047DDC6FC97F}"/>
              </a:ext>
            </a:extLst>
          </p:cNvPr>
          <p:cNvSpPr>
            <a:spLocks noGrp="1"/>
          </p:cNvSpPr>
          <p:nvPr>
            <p:ph type="sldNum" sz="quarter" idx="12"/>
          </p:nvPr>
        </p:nvSpPr>
        <p:spPr/>
        <p:txBody>
          <a:bodyPr/>
          <a:lstStyle/>
          <a:p>
            <a:pPr rtl="0"/>
            <a:fld id="{D8DA9DAA-006C-4F4B-980E-E3DF019B24E2}" type="slidenum">
              <a:rPr lang="en-GB" noProof="0" smtClean="0"/>
              <a:t>6</a:t>
            </a:fld>
            <a:endParaRPr lang="en-GB" noProof="0"/>
          </a:p>
        </p:txBody>
      </p:sp>
      <p:sp>
        <p:nvSpPr>
          <p:cNvPr id="6" name="TextBox 5">
            <a:extLst>
              <a:ext uri="{FF2B5EF4-FFF2-40B4-BE49-F238E27FC236}">
                <a16:creationId xmlns:a16="http://schemas.microsoft.com/office/drawing/2014/main" id="{07B149B6-29D5-3DF4-833D-4A325572C7F8}"/>
              </a:ext>
            </a:extLst>
          </p:cNvPr>
          <p:cNvSpPr txBox="1"/>
          <p:nvPr/>
        </p:nvSpPr>
        <p:spPr>
          <a:xfrm>
            <a:off x="1138687" y="2099094"/>
            <a:ext cx="4842294" cy="369332"/>
          </a:xfrm>
          <a:prstGeom prst="rect">
            <a:avLst/>
          </a:prstGeom>
          <a:noFill/>
        </p:spPr>
        <p:txBody>
          <a:bodyPr wrap="square" rtlCol="0">
            <a:spAutoFit/>
          </a:bodyPr>
          <a:lstStyle/>
          <a:p>
            <a:r>
              <a:rPr lang="en-GB" dirty="0"/>
              <a:t>Embed a video?</a:t>
            </a:r>
          </a:p>
        </p:txBody>
      </p:sp>
    </p:spTree>
    <p:extLst>
      <p:ext uri="{BB962C8B-B14F-4D97-AF65-F5344CB8AC3E}">
        <p14:creationId xmlns:p14="http://schemas.microsoft.com/office/powerpoint/2010/main" val="2727461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5B175-F42F-0CEF-0A65-55D3AE09E3A2}"/>
              </a:ext>
            </a:extLst>
          </p:cNvPr>
          <p:cNvSpPr>
            <a:spLocks noGrp="1"/>
          </p:cNvSpPr>
          <p:nvPr>
            <p:ph type="title"/>
          </p:nvPr>
        </p:nvSpPr>
        <p:spPr/>
        <p:txBody>
          <a:bodyPr/>
          <a:lstStyle/>
          <a:p>
            <a:r>
              <a:rPr lang="en-GB" dirty="0"/>
              <a:t>Background Technology</a:t>
            </a:r>
          </a:p>
        </p:txBody>
      </p:sp>
      <p:sp>
        <p:nvSpPr>
          <p:cNvPr id="3" name="Date Placeholder 2">
            <a:extLst>
              <a:ext uri="{FF2B5EF4-FFF2-40B4-BE49-F238E27FC236}">
                <a16:creationId xmlns:a16="http://schemas.microsoft.com/office/drawing/2014/main" id="{27A71793-37A2-BF10-E791-4F31DBAAB040}"/>
              </a:ext>
            </a:extLst>
          </p:cNvPr>
          <p:cNvSpPr>
            <a:spLocks noGrp="1"/>
          </p:cNvSpPr>
          <p:nvPr>
            <p:ph type="dt" sz="half" idx="10"/>
          </p:nvPr>
        </p:nvSpPr>
        <p:spPr/>
        <p:txBody>
          <a:bodyPr/>
          <a:lstStyle/>
          <a:p>
            <a:pPr rtl="0"/>
            <a:r>
              <a:rPr lang="en-GB" noProof="0"/>
              <a:t>9/3/20XX</a:t>
            </a:r>
          </a:p>
        </p:txBody>
      </p:sp>
      <p:sp>
        <p:nvSpPr>
          <p:cNvPr id="4" name="Footer Placeholder 3">
            <a:extLst>
              <a:ext uri="{FF2B5EF4-FFF2-40B4-BE49-F238E27FC236}">
                <a16:creationId xmlns:a16="http://schemas.microsoft.com/office/drawing/2014/main" id="{5C39C113-B40C-6D15-7799-DBAD2379EAD1}"/>
              </a:ext>
            </a:extLst>
          </p:cNvPr>
          <p:cNvSpPr>
            <a:spLocks noGrp="1"/>
          </p:cNvSpPr>
          <p:nvPr>
            <p:ph type="ftr" sz="quarter" idx="11"/>
          </p:nvPr>
        </p:nvSpPr>
        <p:spPr/>
        <p:txBody>
          <a:bodyPr/>
          <a:lstStyle/>
          <a:p>
            <a:pPr rtl="0">
              <a:spcAft>
                <a:spcPts val="600"/>
              </a:spcAft>
            </a:pPr>
            <a:r>
              <a:rPr lang="en-GB" dirty="0"/>
              <a:t>JJAX – NFT powered Music Sharing</a:t>
            </a:r>
            <a:endParaRPr lang="en-GB" noProof="0" dirty="0"/>
          </a:p>
        </p:txBody>
      </p:sp>
      <p:sp>
        <p:nvSpPr>
          <p:cNvPr id="5" name="Slide Number Placeholder 4">
            <a:extLst>
              <a:ext uri="{FF2B5EF4-FFF2-40B4-BE49-F238E27FC236}">
                <a16:creationId xmlns:a16="http://schemas.microsoft.com/office/drawing/2014/main" id="{96FEBBF9-05BF-6DE1-33DC-558A89CD5AA5}"/>
              </a:ext>
            </a:extLst>
          </p:cNvPr>
          <p:cNvSpPr>
            <a:spLocks noGrp="1"/>
          </p:cNvSpPr>
          <p:nvPr>
            <p:ph type="sldNum" sz="quarter" idx="12"/>
          </p:nvPr>
        </p:nvSpPr>
        <p:spPr/>
        <p:txBody>
          <a:bodyPr/>
          <a:lstStyle/>
          <a:p>
            <a:pPr rtl="0"/>
            <a:fld id="{D8DA9DAA-006C-4F4B-980E-E3DF019B24E2}" type="slidenum">
              <a:rPr lang="en-GB" noProof="0" smtClean="0"/>
              <a:t>7</a:t>
            </a:fld>
            <a:endParaRPr lang="en-GB" noProof="0"/>
          </a:p>
        </p:txBody>
      </p:sp>
      <p:pic>
        <p:nvPicPr>
          <p:cNvPr id="6" name="Picture 5">
            <a:extLst>
              <a:ext uri="{FF2B5EF4-FFF2-40B4-BE49-F238E27FC236}">
                <a16:creationId xmlns:a16="http://schemas.microsoft.com/office/drawing/2014/main" id="{A7197A0B-F4A7-8AFB-C088-391B817D9F07}"/>
              </a:ext>
            </a:extLst>
          </p:cNvPr>
          <p:cNvPicPr>
            <a:picLocks noChangeAspect="1"/>
          </p:cNvPicPr>
          <p:nvPr/>
        </p:nvPicPr>
        <p:blipFill>
          <a:blip r:embed="rId2"/>
          <a:stretch>
            <a:fillRect/>
          </a:stretch>
        </p:blipFill>
        <p:spPr>
          <a:xfrm>
            <a:off x="8064843" y="2379040"/>
            <a:ext cx="3288957" cy="3288957"/>
          </a:xfrm>
          <a:prstGeom prst="rect">
            <a:avLst/>
          </a:prstGeom>
        </p:spPr>
      </p:pic>
      <p:pic>
        <p:nvPicPr>
          <p:cNvPr id="7" name="Picture 6">
            <a:extLst>
              <a:ext uri="{FF2B5EF4-FFF2-40B4-BE49-F238E27FC236}">
                <a16:creationId xmlns:a16="http://schemas.microsoft.com/office/drawing/2014/main" id="{0C1DBAD7-8464-D3B1-6D31-DC99270D8F31}"/>
              </a:ext>
            </a:extLst>
          </p:cNvPr>
          <p:cNvPicPr>
            <a:picLocks noChangeAspect="1"/>
          </p:cNvPicPr>
          <p:nvPr/>
        </p:nvPicPr>
        <p:blipFill>
          <a:blip r:embed="rId3"/>
          <a:stretch>
            <a:fillRect/>
          </a:stretch>
        </p:blipFill>
        <p:spPr>
          <a:xfrm>
            <a:off x="8064843" y="1673909"/>
            <a:ext cx="3288957" cy="519993"/>
          </a:xfrm>
          <a:prstGeom prst="rect">
            <a:avLst/>
          </a:prstGeom>
        </p:spPr>
      </p:pic>
      <p:pic>
        <p:nvPicPr>
          <p:cNvPr id="8" name="Picture 7">
            <a:extLst>
              <a:ext uri="{FF2B5EF4-FFF2-40B4-BE49-F238E27FC236}">
                <a16:creationId xmlns:a16="http://schemas.microsoft.com/office/drawing/2014/main" id="{2DC41CD4-C194-6339-EE2A-4DA6E48296B9}"/>
              </a:ext>
            </a:extLst>
          </p:cNvPr>
          <p:cNvPicPr>
            <a:picLocks noChangeAspect="1"/>
          </p:cNvPicPr>
          <p:nvPr/>
        </p:nvPicPr>
        <p:blipFill>
          <a:blip r:embed="rId4"/>
          <a:stretch>
            <a:fillRect/>
          </a:stretch>
        </p:blipFill>
        <p:spPr>
          <a:xfrm>
            <a:off x="8153400" y="4023518"/>
            <a:ext cx="924232" cy="924232"/>
          </a:xfrm>
          <a:prstGeom prst="rect">
            <a:avLst/>
          </a:prstGeom>
        </p:spPr>
      </p:pic>
      <p:sp>
        <p:nvSpPr>
          <p:cNvPr id="9" name="TextBox 8">
            <a:extLst>
              <a:ext uri="{FF2B5EF4-FFF2-40B4-BE49-F238E27FC236}">
                <a16:creationId xmlns:a16="http://schemas.microsoft.com/office/drawing/2014/main" id="{14E74D8A-6B36-C65C-9C76-87F614668412}"/>
              </a:ext>
            </a:extLst>
          </p:cNvPr>
          <p:cNvSpPr txBox="1"/>
          <p:nvPr/>
        </p:nvSpPr>
        <p:spPr>
          <a:xfrm>
            <a:off x="1064276" y="2379040"/>
            <a:ext cx="6518787" cy="2308324"/>
          </a:xfrm>
          <a:prstGeom prst="rect">
            <a:avLst/>
          </a:prstGeom>
          <a:noFill/>
        </p:spPr>
        <p:txBody>
          <a:bodyPr wrap="square" rtlCol="0">
            <a:spAutoFit/>
          </a:bodyPr>
          <a:lstStyle/>
          <a:p>
            <a:pPr marL="285750" indent="-285750">
              <a:buFont typeface="Arial" panose="020B0604020202020204" pitchFamily="34" charset="0"/>
              <a:buChar char="•"/>
            </a:pPr>
            <a:r>
              <a:rPr lang="en-GB" dirty="0"/>
              <a:t>The project is heavily based on the ERC 721 “Non-Fungible Token Standard”</a:t>
            </a:r>
          </a:p>
          <a:p>
            <a:endParaRPr lang="en-GB" dirty="0"/>
          </a:p>
          <a:p>
            <a:pPr marL="285750" indent="-285750">
              <a:buFont typeface="Arial" panose="020B0604020202020204" pitchFamily="34" charset="0"/>
              <a:buChar char="•"/>
            </a:pPr>
            <a:r>
              <a:rPr lang="en-GB" dirty="0" err="1"/>
              <a:t>OpenZeppelins</a:t>
            </a:r>
            <a:r>
              <a:rPr lang="en-GB" dirty="0"/>
              <a:t>’ implementation is used by the project through inheritance.</a:t>
            </a:r>
          </a:p>
          <a:p>
            <a:endParaRPr lang="en-GB" dirty="0"/>
          </a:p>
          <a:p>
            <a:pPr marL="285750" indent="-285750">
              <a:buFont typeface="Arial" panose="020B0604020202020204" pitchFamily="34" charset="0"/>
              <a:buChar char="•"/>
            </a:pPr>
            <a:r>
              <a:rPr lang="en-GB" dirty="0"/>
              <a:t>IPFS is used to host the song metadata</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2061547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54419-8B50-C22C-79D1-4CA8D060DC4D}"/>
              </a:ext>
            </a:extLst>
          </p:cNvPr>
          <p:cNvSpPr>
            <a:spLocks noGrp="1"/>
          </p:cNvSpPr>
          <p:nvPr>
            <p:ph type="title"/>
          </p:nvPr>
        </p:nvSpPr>
        <p:spPr/>
        <p:txBody>
          <a:bodyPr/>
          <a:lstStyle/>
          <a:p>
            <a:r>
              <a:rPr lang="en-GB" dirty="0"/>
              <a:t>The “Non-Fungible Token Standard”</a:t>
            </a:r>
          </a:p>
        </p:txBody>
      </p:sp>
      <p:sp>
        <p:nvSpPr>
          <p:cNvPr id="3" name="Date Placeholder 2">
            <a:extLst>
              <a:ext uri="{FF2B5EF4-FFF2-40B4-BE49-F238E27FC236}">
                <a16:creationId xmlns:a16="http://schemas.microsoft.com/office/drawing/2014/main" id="{7381AF96-7F0E-DB0A-A866-54151F5A782A}"/>
              </a:ext>
            </a:extLst>
          </p:cNvPr>
          <p:cNvSpPr>
            <a:spLocks noGrp="1"/>
          </p:cNvSpPr>
          <p:nvPr>
            <p:ph type="dt" sz="half" idx="10"/>
          </p:nvPr>
        </p:nvSpPr>
        <p:spPr/>
        <p:txBody>
          <a:bodyPr/>
          <a:lstStyle/>
          <a:p>
            <a:pPr rtl="0"/>
            <a:r>
              <a:rPr lang="en-GB" noProof="0"/>
              <a:t>9/3/20XX</a:t>
            </a:r>
          </a:p>
        </p:txBody>
      </p:sp>
      <p:sp>
        <p:nvSpPr>
          <p:cNvPr id="4" name="Footer Placeholder 3">
            <a:extLst>
              <a:ext uri="{FF2B5EF4-FFF2-40B4-BE49-F238E27FC236}">
                <a16:creationId xmlns:a16="http://schemas.microsoft.com/office/drawing/2014/main" id="{AE59E07F-51AB-DDC1-570A-B171C184D957}"/>
              </a:ext>
            </a:extLst>
          </p:cNvPr>
          <p:cNvSpPr>
            <a:spLocks noGrp="1"/>
          </p:cNvSpPr>
          <p:nvPr>
            <p:ph type="ftr" sz="quarter" idx="11"/>
          </p:nvPr>
        </p:nvSpPr>
        <p:spPr/>
        <p:txBody>
          <a:bodyPr/>
          <a:lstStyle/>
          <a:p>
            <a:pPr rtl="0">
              <a:spcAft>
                <a:spcPts val="600"/>
              </a:spcAft>
            </a:pPr>
            <a:r>
              <a:rPr lang="en-GB" dirty="0"/>
              <a:t>JJAX – NFT powered Music Sharing</a:t>
            </a:r>
            <a:endParaRPr lang="en-GB" noProof="0" dirty="0"/>
          </a:p>
        </p:txBody>
      </p:sp>
      <p:sp>
        <p:nvSpPr>
          <p:cNvPr id="5" name="Slide Number Placeholder 4">
            <a:extLst>
              <a:ext uri="{FF2B5EF4-FFF2-40B4-BE49-F238E27FC236}">
                <a16:creationId xmlns:a16="http://schemas.microsoft.com/office/drawing/2014/main" id="{6F14D4D4-12CD-40B0-E33A-577B2750368A}"/>
              </a:ext>
            </a:extLst>
          </p:cNvPr>
          <p:cNvSpPr>
            <a:spLocks noGrp="1"/>
          </p:cNvSpPr>
          <p:nvPr>
            <p:ph type="sldNum" sz="quarter" idx="12"/>
          </p:nvPr>
        </p:nvSpPr>
        <p:spPr/>
        <p:txBody>
          <a:bodyPr/>
          <a:lstStyle/>
          <a:p>
            <a:pPr rtl="0"/>
            <a:fld id="{D8DA9DAA-006C-4F4B-980E-E3DF019B24E2}" type="slidenum">
              <a:rPr lang="en-GB" noProof="0" smtClean="0"/>
              <a:t>8</a:t>
            </a:fld>
            <a:endParaRPr lang="en-GB" noProof="0"/>
          </a:p>
        </p:txBody>
      </p:sp>
      <p:pic>
        <p:nvPicPr>
          <p:cNvPr id="7" name="Picture 6">
            <a:extLst>
              <a:ext uri="{FF2B5EF4-FFF2-40B4-BE49-F238E27FC236}">
                <a16:creationId xmlns:a16="http://schemas.microsoft.com/office/drawing/2014/main" id="{6C660EB4-B75D-CD1A-DD6F-6F277A65DEAC}"/>
              </a:ext>
            </a:extLst>
          </p:cNvPr>
          <p:cNvPicPr>
            <a:picLocks noChangeAspect="1"/>
          </p:cNvPicPr>
          <p:nvPr/>
        </p:nvPicPr>
        <p:blipFill>
          <a:blip r:embed="rId2"/>
          <a:stretch>
            <a:fillRect/>
          </a:stretch>
        </p:blipFill>
        <p:spPr>
          <a:xfrm>
            <a:off x="1432492" y="4721661"/>
            <a:ext cx="2606108" cy="1303054"/>
          </a:xfrm>
          <a:prstGeom prst="rect">
            <a:avLst/>
          </a:prstGeom>
        </p:spPr>
      </p:pic>
      <p:sp>
        <p:nvSpPr>
          <p:cNvPr id="8" name="TextBox 7">
            <a:extLst>
              <a:ext uri="{FF2B5EF4-FFF2-40B4-BE49-F238E27FC236}">
                <a16:creationId xmlns:a16="http://schemas.microsoft.com/office/drawing/2014/main" id="{DC61CC9D-A72B-71D2-D5B5-27751EA9913F}"/>
              </a:ext>
            </a:extLst>
          </p:cNvPr>
          <p:cNvSpPr txBox="1"/>
          <p:nvPr/>
        </p:nvSpPr>
        <p:spPr>
          <a:xfrm>
            <a:off x="838200" y="2136338"/>
            <a:ext cx="4608871" cy="2585323"/>
          </a:xfrm>
          <a:prstGeom prst="rect">
            <a:avLst/>
          </a:prstGeom>
          <a:noFill/>
        </p:spPr>
        <p:txBody>
          <a:bodyPr wrap="square" rtlCol="0">
            <a:spAutoFit/>
          </a:bodyPr>
          <a:lstStyle/>
          <a:p>
            <a:pPr marL="285750" indent="-285750">
              <a:buFont typeface="Arial" panose="020B0604020202020204" pitchFamily="34" charset="0"/>
              <a:buChar char="•"/>
            </a:pPr>
            <a:r>
              <a:rPr lang="en-GB" dirty="0"/>
              <a:t>Inspired by the ERC 20 standard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0" i="0" dirty="0">
                <a:solidFill>
                  <a:srgbClr val="212529"/>
                </a:solidFill>
                <a:effectLst/>
                <a:latin typeface="system-ui"/>
              </a:rPr>
              <a:t>provides basic functionality to track and transfer NFTs.</a:t>
            </a:r>
          </a:p>
          <a:p>
            <a:pPr marL="285750" indent="-285750">
              <a:buFont typeface="Arial" panose="020B0604020202020204" pitchFamily="34" charset="0"/>
              <a:buChar char="•"/>
            </a:pPr>
            <a:endParaRPr lang="en-GB" dirty="0">
              <a:solidFill>
                <a:srgbClr val="212529"/>
              </a:solidFill>
              <a:latin typeface="system-ui"/>
            </a:endParaRPr>
          </a:p>
          <a:p>
            <a:pPr marL="285750" indent="-285750">
              <a:buFont typeface="Arial" panose="020B0604020202020204" pitchFamily="34" charset="0"/>
              <a:buChar char="•"/>
            </a:pPr>
            <a:r>
              <a:rPr lang="en-GB" b="0" i="0" dirty="0">
                <a:solidFill>
                  <a:srgbClr val="212529"/>
                </a:solidFill>
                <a:effectLst/>
                <a:latin typeface="system-ui"/>
              </a:rPr>
              <a:t>Shown are the requirements for an object to be ERC 721 Complacent </a:t>
            </a:r>
          </a:p>
          <a:p>
            <a:pPr marL="285750" indent="-285750">
              <a:buFont typeface="Arial" panose="020B0604020202020204" pitchFamily="34" charset="0"/>
              <a:buChar char="•"/>
            </a:pPr>
            <a:endParaRPr lang="en-GB" dirty="0">
              <a:solidFill>
                <a:srgbClr val="212529"/>
              </a:solidFill>
              <a:latin typeface="system-ui"/>
            </a:endParaRPr>
          </a:p>
          <a:p>
            <a:pPr marL="285750" indent="-285750">
              <a:buFont typeface="Arial" panose="020B0604020202020204" pitchFamily="34" charset="0"/>
              <a:buChar char="•"/>
            </a:pPr>
            <a:endParaRPr lang="en-GB" dirty="0"/>
          </a:p>
        </p:txBody>
      </p:sp>
      <p:pic>
        <p:nvPicPr>
          <p:cNvPr id="10" name="Picture 9">
            <a:extLst>
              <a:ext uri="{FF2B5EF4-FFF2-40B4-BE49-F238E27FC236}">
                <a16:creationId xmlns:a16="http://schemas.microsoft.com/office/drawing/2014/main" id="{02FF52D1-C659-E5B7-0C6B-4A49F4729B34}"/>
              </a:ext>
            </a:extLst>
          </p:cNvPr>
          <p:cNvPicPr>
            <a:picLocks noChangeAspect="1"/>
          </p:cNvPicPr>
          <p:nvPr/>
        </p:nvPicPr>
        <p:blipFill rotWithShape="1">
          <a:blip r:embed="rId3"/>
          <a:srcRect r="2336"/>
          <a:stretch/>
        </p:blipFill>
        <p:spPr>
          <a:xfrm>
            <a:off x="6744931" y="1690688"/>
            <a:ext cx="3134012" cy="2978107"/>
          </a:xfrm>
          <a:prstGeom prst="rect">
            <a:avLst/>
          </a:prstGeom>
        </p:spPr>
      </p:pic>
      <p:pic>
        <p:nvPicPr>
          <p:cNvPr id="12" name="Picture 11">
            <a:extLst>
              <a:ext uri="{FF2B5EF4-FFF2-40B4-BE49-F238E27FC236}">
                <a16:creationId xmlns:a16="http://schemas.microsoft.com/office/drawing/2014/main" id="{023E5A6F-2FEA-2579-5045-1863DABBB395}"/>
              </a:ext>
            </a:extLst>
          </p:cNvPr>
          <p:cNvPicPr>
            <a:picLocks noChangeAspect="1"/>
          </p:cNvPicPr>
          <p:nvPr/>
        </p:nvPicPr>
        <p:blipFill>
          <a:blip r:embed="rId4"/>
          <a:stretch>
            <a:fillRect/>
          </a:stretch>
        </p:blipFill>
        <p:spPr>
          <a:xfrm>
            <a:off x="6744931" y="4627005"/>
            <a:ext cx="3134012" cy="1334721"/>
          </a:xfrm>
          <a:prstGeom prst="rect">
            <a:avLst/>
          </a:prstGeom>
        </p:spPr>
      </p:pic>
    </p:spTree>
    <p:extLst>
      <p:ext uri="{BB962C8B-B14F-4D97-AF65-F5344CB8AC3E}">
        <p14:creationId xmlns:p14="http://schemas.microsoft.com/office/powerpoint/2010/main" val="3097852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802E3C8-E86A-A2CE-539C-9C103692AE76}"/>
              </a:ext>
            </a:extLst>
          </p:cNvPr>
          <p:cNvSpPr>
            <a:spLocks noGrp="1"/>
          </p:cNvSpPr>
          <p:nvPr>
            <p:ph type="dt" sz="half" idx="10"/>
          </p:nvPr>
        </p:nvSpPr>
        <p:spPr/>
        <p:txBody>
          <a:bodyPr/>
          <a:lstStyle/>
          <a:p>
            <a:pPr rtl="0"/>
            <a:r>
              <a:rPr lang="en-GB" noProof="0"/>
              <a:t>9/3/20XX</a:t>
            </a:r>
          </a:p>
        </p:txBody>
      </p:sp>
      <p:sp>
        <p:nvSpPr>
          <p:cNvPr id="4" name="Footer Placeholder 3">
            <a:extLst>
              <a:ext uri="{FF2B5EF4-FFF2-40B4-BE49-F238E27FC236}">
                <a16:creationId xmlns:a16="http://schemas.microsoft.com/office/drawing/2014/main" id="{8AF58524-41E1-BE43-1D6A-33B1F170C679}"/>
              </a:ext>
            </a:extLst>
          </p:cNvPr>
          <p:cNvSpPr>
            <a:spLocks noGrp="1"/>
          </p:cNvSpPr>
          <p:nvPr>
            <p:ph type="ftr" sz="quarter" idx="11"/>
          </p:nvPr>
        </p:nvSpPr>
        <p:spPr/>
        <p:txBody>
          <a:bodyPr/>
          <a:lstStyle/>
          <a:p>
            <a:pPr rtl="0">
              <a:spcAft>
                <a:spcPts val="600"/>
              </a:spcAft>
            </a:pPr>
            <a:r>
              <a:rPr lang="en-GB" dirty="0"/>
              <a:t>JJAX – NFT powered Music Sharing</a:t>
            </a:r>
            <a:endParaRPr lang="en-GB" noProof="0" dirty="0"/>
          </a:p>
        </p:txBody>
      </p:sp>
      <p:sp>
        <p:nvSpPr>
          <p:cNvPr id="5" name="Slide Number Placeholder 4">
            <a:extLst>
              <a:ext uri="{FF2B5EF4-FFF2-40B4-BE49-F238E27FC236}">
                <a16:creationId xmlns:a16="http://schemas.microsoft.com/office/drawing/2014/main" id="{C410B074-F277-49CC-BCBD-E973F5906643}"/>
              </a:ext>
            </a:extLst>
          </p:cNvPr>
          <p:cNvSpPr>
            <a:spLocks noGrp="1"/>
          </p:cNvSpPr>
          <p:nvPr>
            <p:ph type="sldNum" sz="quarter" idx="12"/>
          </p:nvPr>
        </p:nvSpPr>
        <p:spPr/>
        <p:txBody>
          <a:bodyPr/>
          <a:lstStyle/>
          <a:p>
            <a:pPr rtl="0"/>
            <a:fld id="{D8DA9DAA-006C-4F4B-980E-E3DF019B24E2}" type="slidenum">
              <a:rPr lang="en-GB" noProof="0" smtClean="0"/>
              <a:t>9</a:t>
            </a:fld>
            <a:endParaRPr lang="en-GB" noProof="0"/>
          </a:p>
        </p:txBody>
      </p:sp>
      <p:pic>
        <p:nvPicPr>
          <p:cNvPr id="6" name="Picture 5">
            <a:extLst>
              <a:ext uri="{FF2B5EF4-FFF2-40B4-BE49-F238E27FC236}">
                <a16:creationId xmlns:a16="http://schemas.microsoft.com/office/drawing/2014/main" id="{BAB814FF-E971-93A4-DB89-48349CBBCABB}"/>
              </a:ext>
            </a:extLst>
          </p:cNvPr>
          <p:cNvPicPr>
            <a:picLocks noChangeAspect="1"/>
          </p:cNvPicPr>
          <p:nvPr/>
        </p:nvPicPr>
        <p:blipFill>
          <a:blip r:embed="rId2"/>
          <a:stretch>
            <a:fillRect/>
          </a:stretch>
        </p:blipFill>
        <p:spPr>
          <a:xfrm>
            <a:off x="942734" y="570923"/>
            <a:ext cx="5281945" cy="835090"/>
          </a:xfrm>
          <a:prstGeom prst="rect">
            <a:avLst/>
          </a:prstGeom>
        </p:spPr>
      </p:pic>
      <p:sp>
        <p:nvSpPr>
          <p:cNvPr id="9" name="TextBox 8">
            <a:extLst>
              <a:ext uri="{FF2B5EF4-FFF2-40B4-BE49-F238E27FC236}">
                <a16:creationId xmlns:a16="http://schemas.microsoft.com/office/drawing/2014/main" id="{142C0419-6D0E-FB58-424A-459CEE894EA3}"/>
              </a:ext>
            </a:extLst>
          </p:cNvPr>
          <p:cNvSpPr txBox="1"/>
          <p:nvPr/>
        </p:nvSpPr>
        <p:spPr>
          <a:xfrm>
            <a:off x="757084" y="1592826"/>
            <a:ext cx="5791200" cy="4801314"/>
          </a:xfrm>
          <a:prstGeom prst="rect">
            <a:avLst/>
          </a:prstGeom>
          <a:noFill/>
        </p:spPr>
        <p:txBody>
          <a:bodyPr wrap="square" rtlCol="0">
            <a:spAutoFit/>
          </a:bodyPr>
          <a:lstStyle/>
          <a:p>
            <a:r>
              <a:rPr lang="en-GB" b="0" i="0" dirty="0" err="1">
                <a:solidFill>
                  <a:srgbClr val="374151"/>
                </a:solidFill>
                <a:effectLst/>
                <a:latin typeface="Söhne"/>
              </a:rPr>
              <a:t>OpenZeppelin</a:t>
            </a:r>
            <a:r>
              <a:rPr lang="en-GB" b="0" i="0" dirty="0">
                <a:solidFill>
                  <a:srgbClr val="374151"/>
                </a:solidFill>
                <a:effectLst/>
                <a:latin typeface="Söhne"/>
              </a:rPr>
              <a:t> is an open-source framework and library for building secure and audited smart contracts on the Ethereum blockchain.</a:t>
            </a:r>
          </a:p>
          <a:p>
            <a:endParaRPr lang="en-GB" b="0" i="0" dirty="0">
              <a:solidFill>
                <a:srgbClr val="374151"/>
              </a:solidFill>
              <a:effectLst/>
              <a:latin typeface="Söhne"/>
            </a:endParaRPr>
          </a:p>
          <a:p>
            <a:r>
              <a:rPr lang="en-GB" dirty="0">
                <a:solidFill>
                  <a:srgbClr val="374151"/>
                </a:solidFill>
                <a:latin typeface="Söhne"/>
              </a:rPr>
              <a:t>Contains an implementation of the ERC 721 standard (and extensions), which are used by the project.</a:t>
            </a:r>
          </a:p>
          <a:p>
            <a:endParaRPr lang="en-GB" dirty="0">
              <a:solidFill>
                <a:srgbClr val="374151"/>
              </a:solidFill>
              <a:latin typeface="Söhne"/>
            </a:endParaRPr>
          </a:p>
          <a:p>
            <a:r>
              <a:rPr lang="en-GB" dirty="0">
                <a:solidFill>
                  <a:srgbClr val="374151"/>
                </a:solidFill>
                <a:latin typeface="Söhne"/>
              </a:rPr>
              <a:t>The project makes use of five base contracts for added functionality.</a:t>
            </a:r>
          </a:p>
          <a:p>
            <a:endParaRPr lang="en-GB" dirty="0">
              <a:solidFill>
                <a:srgbClr val="374151"/>
              </a:solidFill>
              <a:latin typeface="Söhne"/>
            </a:endParaRPr>
          </a:p>
          <a:p>
            <a:pPr marL="285750" indent="-285750">
              <a:buFont typeface="Arial" panose="020B0604020202020204" pitchFamily="34" charset="0"/>
              <a:buChar char="•"/>
            </a:pPr>
            <a:r>
              <a:rPr lang="en-GB" dirty="0">
                <a:solidFill>
                  <a:srgbClr val="374151"/>
                </a:solidFill>
                <a:latin typeface="Söhne"/>
              </a:rPr>
              <a:t>ERC721.sol</a:t>
            </a:r>
          </a:p>
          <a:p>
            <a:pPr marL="285750" indent="-285750">
              <a:buFont typeface="Arial" panose="020B0604020202020204" pitchFamily="34" charset="0"/>
              <a:buChar char="•"/>
            </a:pPr>
            <a:r>
              <a:rPr lang="en-GB" dirty="0" err="1">
                <a:solidFill>
                  <a:srgbClr val="374151"/>
                </a:solidFill>
                <a:latin typeface="Söhne"/>
              </a:rPr>
              <a:t>Ownable.sol</a:t>
            </a:r>
            <a:endParaRPr lang="en-GB" dirty="0">
              <a:solidFill>
                <a:srgbClr val="374151"/>
              </a:solidFill>
              <a:latin typeface="Söhne"/>
            </a:endParaRPr>
          </a:p>
          <a:p>
            <a:pPr marL="285750" indent="-285750">
              <a:buFont typeface="Arial" panose="020B0604020202020204" pitchFamily="34" charset="0"/>
              <a:buChar char="•"/>
            </a:pPr>
            <a:r>
              <a:rPr lang="en-GB" dirty="0" err="1">
                <a:solidFill>
                  <a:srgbClr val="374151"/>
                </a:solidFill>
                <a:latin typeface="Söhne"/>
              </a:rPr>
              <a:t>Counters.sol</a:t>
            </a:r>
            <a:endParaRPr lang="en-GB" dirty="0">
              <a:solidFill>
                <a:srgbClr val="374151"/>
              </a:solidFill>
              <a:latin typeface="Söhne"/>
            </a:endParaRPr>
          </a:p>
          <a:p>
            <a:pPr marL="285750" indent="-285750">
              <a:buFont typeface="Arial" panose="020B0604020202020204" pitchFamily="34" charset="0"/>
              <a:buChar char="•"/>
            </a:pPr>
            <a:r>
              <a:rPr lang="en-GB" dirty="0" err="1">
                <a:solidFill>
                  <a:srgbClr val="374151"/>
                </a:solidFill>
                <a:latin typeface="Söhne"/>
              </a:rPr>
              <a:t>Enumerable.sol</a:t>
            </a:r>
            <a:endParaRPr lang="en-GB" dirty="0">
              <a:solidFill>
                <a:srgbClr val="374151"/>
              </a:solidFill>
              <a:latin typeface="Söhne"/>
            </a:endParaRPr>
          </a:p>
          <a:p>
            <a:pPr marL="285750" indent="-285750">
              <a:buFont typeface="Arial" panose="020B0604020202020204" pitchFamily="34" charset="0"/>
              <a:buChar char="•"/>
            </a:pPr>
            <a:r>
              <a:rPr lang="en-GB" dirty="0" err="1">
                <a:solidFill>
                  <a:srgbClr val="374151"/>
                </a:solidFill>
                <a:latin typeface="Söhne"/>
              </a:rPr>
              <a:t>URIStorage.sol</a:t>
            </a:r>
            <a:endParaRPr lang="en-GB" dirty="0">
              <a:solidFill>
                <a:srgbClr val="374151"/>
              </a:solidFill>
              <a:latin typeface="Söhne"/>
            </a:endParaRPr>
          </a:p>
          <a:p>
            <a:pPr marL="285750" indent="-285750">
              <a:buFont typeface="Arial" panose="020B0604020202020204" pitchFamily="34" charset="0"/>
              <a:buChar char="•"/>
            </a:pPr>
            <a:r>
              <a:rPr lang="en-GB" dirty="0" err="1">
                <a:solidFill>
                  <a:srgbClr val="374151"/>
                </a:solidFill>
                <a:latin typeface="Söhne"/>
              </a:rPr>
              <a:t>Burnable.sol</a:t>
            </a:r>
            <a:endParaRPr lang="en-GB" dirty="0">
              <a:solidFill>
                <a:srgbClr val="374151"/>
              </a:solidFill>
              <a:latin typeface="Söhne"/>
            </a:endParaRPr>
          </a:p>
          <a:p>
            <a:pPr marL="285750" indent="-285750">
              <a:buFont typeface="Arial" panose="020B0604020202020204" pitchFamily="34" charset="0"/>
              <a:buChar char="•"/>
            </a:pPr>
            <a:endParaRPr lang="en-GB" dirty="0"/>
          </a:p>
        </p:txBody>
      </p:sp>
      <p:pic>
        <p:nvPicPr>
          <p:cNvPr id="11" name="Picture 10">
            <a:extLst>
              <a:ext uri="{FF2B5EF4-FFF2-40B4-BE49-F238E27FC236}">
                <a16:creationId xmlns:a16="http://schemas.microsoft.com/office/drawing/2014/main" id="{2E507938-DC4B-54C9-9775-77663A1F6A79}"/>
              </a:ext>
            </a:extLst>
          </p:cNvPr>
          <p:cNvPicPr>
            <a:picLocks noChangeAspect="1"/>
          </p:cNvPicPr>
          <p:nvPr/>
        </p:nvPicPr>
        <p:blipFill>
          <a:blip r:embed="rId3"/>
          <a:stretch>
            <a:fillRect/>
          </a:stretch>
        </p:blipFill>
        <p:spPr>
          <a:xfrm>
            <a:off x="6548284" y="2451737"/>
            <a:ext cx="5080003" cy="1954525"/>
          </a:xfrm>
          <a:prstGeom prst="rect">
            <a:avLst/>
          </a:prstGeom>
        </p:spPr>
      </p:pic>
    </p:spTree>
    <p:extLst>
      <p:ext uri="{BB962C8B-B14F-4D97-AF65-F5344CB8AC3E}">
        <p14:creationId xmlns:p14="http://schemas.microsoft.com/office/powerpoint/2010/main" val="3351680647"/>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86_TF89338750_Win32" id="{41E8F413-9A18-4BDF-B28A-7CD5BF285DD4}" vid="{F5763C4E-78C1-4EFB-B9F5-2F4B07C76D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{1608CC93-CD15-46ED-9056-F99C2110FBDE}tf89338750_win32</Template>
  <TotalTime>0</TotalTime>
  <Words>400</Words>
  <Application>Microsoft Office PowerPoint</Application>
  <PresentationFormat>Widescreen</PresentationFormat>
  <Paragraphs>95</Paragraphs>
  <Slides>14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Söhne</vt:lpstr>
      <vt:lpstr>system-ui</vt:lpstr>
      <vt:lpstr>Univers</vt:lpstr>
      <vt:lpstr>GradientUnivers</vt:lpstr>
      <vt:lpstr>JJAX AN NFT Based Music Sharing Platform</vt:lpstr>
      <vt:lpstr>Intro</vt:lpstr>
      <vt:lpstr>Introduction</vt:lpstr>
      <vt:lpstr>Market Research</vt:lpstr>
      <vt:lpstr>Our Idea</vt:lpstr>
      <vt:lpstr>Demo</vt:lpstr>
      <vt:lpstr>Background Technology</vt:lpstr>
      <vt:lpstr>The “Non-Fungible Token Standard”</vt:lpstr>
      <vt:lpstr>PowerPoint Presentation</vt:lpstr>
      <vt:lpstr>IPFS</vt:lpstr>
      <vt:lpstr>Backend Design</vt:lpstr>
      <vt:lpstr>Front End</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JJAX AN NFT Based Music Sharing Platform</dc:title>
  <dc:creator>Jake Grieves</dc:creator>
  <cp:lastModifiedBy>Jake Grieves</cp:lastModifiedBy>
  <cp:revision>1</cp:revision>
  <dcterms:created xsi:type="dcterms:W3CDTF">2023-05-18T13:12:19Z</dcterms:created>
  <dcterms:modified xsi:type="dcterms:W3CDTF">2023-05-18T14:01:59Z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