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32"/>
  </p:normalViewPr>
  <p:slideViewPr>
    <p:cSldViewPr snapToGrid="0" snapToObjects="1">
      <p:cViewPr>
        <p:scale>
          <a:sx n="68" d="100"/>
          <a:sy n="68" d="100"/>
        </p:scale>
        <p:origin x="4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none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OnTraq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Basement Brogrammers</a:t>
            </a:r>
            <a:endParaRPr lang="en-US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1706" y="5001125"/>
            <a:ext cx="8001000" cy="1463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Current Schedule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" y="740324"/>
            <a:ext cx="8445648" cy="41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542" y="482774"/>
            <a:ext cx="96894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Developer</a:t>
            </a:r>
            <a:r>
              <a:rPr lang="en-US" sz="2800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edit task status (Completed, Started, Not Started)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Most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common user, and close second in importance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upload files of completed tasks </a:t>
            </a:r>
          </a:p>
          <a:p>
            <a:pPr fontAlgn="base">
              <a:buFont typeface="+mj-lt"/>
              <a:buAutoNum type="arabicPeriod" startAt="2"/>
            </a:pPr>
            <a:r>
              <a:rPr lang="en-US" sz="2400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Manager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Most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important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assign members to teams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assign teams to projects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divide projects into tasks and assign team members to them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divide tasks into sub-tasks and assign team members to them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prioritize tasks </a:t>
            </a:r>
          </a:p>
          <a:p>
            <a:pPr fontAlgn="base">
              <a:buFont typeface="+mj-lt"/>
              <a:buAutoNum type="arabicPeriod" startAt="3"/>
            </a:pPr>
            <a:r>
              <a:rPr lang="en-US" sz="2400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Overseer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Meant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for other team members that only need to view the status of the project 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 Can </a:t>
            </a:r>
            <a:r>
              <a:rPr lang="en-US" dirty="0">
                <a:latin typeface="American Typewriter Condensed" charset="0"/>
                <a:ea typeface="American Typewriter Condensed" charset="0"/>
                <a:cs typeface="American Typewriter Condensed" charset="0"/>
              </a:rPr>
              <a:t>view the different dashboards and team members, but not edit them.</a:t>
            </a:r>
            <a:r>
              <a:rPr lang="en-US" dirty="0">
                <a:latin typeface="Times" charset="0"/>
              </a:rPr>
              <a:t>  </a:t>
            </a:r>
            <a:endParaRPr lang="en-US" i="0" dirty="0">
              <a:latin typeface="Times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1706" y="5001125"/>
            <a:ext cx="8001000" cy="1463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Interface Breakdown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1706" y="5001125"/>
            <a:ext cx="8001000" cy="1463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Class Diagram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AutoShape 4" descr="data:image/jpeg;base64,/9j/4AAQSkZJRgABAQEAoACgAAD/2wBDAAMCAgMCAgMDAwMEAwMEBQgFBQQEBQoHBwYIDAoMDAsKCwsNDhIQDQ4RDgsLEBYQERMUFRUVDA8XGBYUGBIUFRT/wAALCAGKBAABAREA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9oACAEBAAA/AP1ToooooooooooooooooooooooooooooooooooooooooooooooooooooooooooooooooooooooooooooooooooooooooooooooooooooooooooooooooooooooooooooooooooooooooooooooooooooooooooooooooooooooooooooooooooooooooooooooooooooooooooooooooooooooooooooooooooooooooooooooooooooooooooooooooooooooooopGYKuScCkWRWzhgcdaX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jcPWlooooooooooooooooooooooooooooooormPih4gufCfw18V65ZrG95pmlXV7AswJQyRxM6hgCCRlRnBBxXi/wzvvj/8AED4e+GfFMfjL4dWK65plrqYtn8I30hhE0SyBN41MbsbsZwM9cCum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P+Ef8A2g/+h9+HH/hHX/8A8tKP+Ef/AGg/+h9+HH/hHX//AMtKP+Ef/aD/AOh9+HH/AIR1/wD/AC0o/wCEf/aD/wCh9+HH/hHX/wD8tKZJof7QUQ58efDg/wDcnX//AMtK1/2X/iXrnxe+CeieKPEiaemt3NzqFtc/2XC8VuTb309upRHd2GVhUkFjyT2r1WiiiiiiiiiiiiiiiiiiiiiiiiiiiiiiuH+On/JEfiF/2L2of+k0lZn7Mv8Aybj8K/8AsVNJ/wDSOKvS6KKKKKKKKKKKKKKKKKKKKKKKKKKKKKKKKKKKKKKKKKKKKKKKKKKKKKKKKKKKKKKKKKKKKKKKKKKKKKKKKKKKKKKKKKKKKY4BxkV4H+wgc/sxeHs/9BTXP/Txe17/AEUUUUUUUUUUUUUUUUUUUUUUUUUUUUUVw/x0/wCSJfEH/sXtQ/8ASaSsz9mX/k3H4V/9ippP/pHFXpdFFFFFFFFcN40+OXw9+G+rRaZ4t8c+GvC+oSxCeO11rWLe0leIsyiQJI6kqSrDPTKkdqwv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j/hrH4I/9Fi8A/wDhT2X/AMdo/wCGsfgj/wBFi8A/+FPZf/HaP+Gsfgj/ANFi8A/+FPZf/HaP+Gsfgj/0WLwD/wCFPZf/AB2um8D/ABg8EfE2a7j8HeMPD/ixrPYbkaHqsF4YA+dhcRO20Ha2M4ztOK7Ciorm4jtIXmldY4kG53dsBVHUk1jp468Osuf7d0wf9vkf+NL/AMJx4d/6D2mf+Bkf+NH/AAnHh3/oPaZ/4GR/40f8Jx4d/wCg9pn/AIGR/wCNH/CceHf+g9pn/gZH/jR/wnHh3/oPaZ/4GR/40f8ACceHf+g9pn/gZH/jR/wnHh3/AKD2mf8AgZH/AI0f8Jx4d/6D2mf+Bkf+NH/CceHf+g9pn/gZH/jR/wAJx4d/6D2mf+Bkf+NH/CceHf8AoPaZ/wCBkf8AjR/wnHh3/oPaZ/4GR/40q+NtBkkSOLWtOmlcgLGl3GWYkgAAZ5PNbStuUH19KWiiiiiiiiiiiiiiiiiiiiiiiiiimtXgP7B//JsPh7/sKa5/6eL2voCis3UPEFjpMayX9zDZIzbQ9xKqKTjOASeuO1VE8deHXUH+3dMGf+nyP/Gl/wCE48O/9B7TP/AyP/Gj/hOPDv8A0HtM/wDAyP8Axo/4Tjw7/wBB7TP/AAMj/wAaP+E48O/9B7TP/AyP/Gj/AITjw7/0HtM/8DI/8aP+E48O/wDQe0z/AMDI/wDGj/hOPDv/AEHtM/8AAyP/ABo/4Tjw7/0HtM/8DI/8aP8AhOPDv/Qe0z/wMj/xo/4Tjw7/ANB7TP8AwMj/AMaP+E48O/8AQe0z/wADI/8AGj/hOPDv/Qe0z/wMj/xqSw8W6TqkxhstQtbyYKWMdvcI7ADqSAeBkgfjWsjblBxj2p1FFFFFFFFFFFFcP8dP+SJfEH/sXtQ/9JpKzP2Zf+TcfhX/ANippP8A6RxV6XRRRRRRRRXz3Hp9rqH7dmuR3VtDcovw409gs0YcAnU73nmvcf8AhF9H/wCgVZf+A6f4Uf8ACL6P/wBAqy/8B0/wo/4RfR/+gVZf+A6f4Uf8Ivo//QKsv/AdP8KP+EX0f/oFWX/gOn+FH/CL6P8A9Aqy/wDAdP8ACj/hF9H/AOgVZf8AgOn+FH/CL6P/ANAqy/8AAdP8KP8AhF9H/wCgVZf+A6f4Uf8ACL6P/wBAqy/8B0/wo/4RfR/+gVZf+A6f4Uf8Ivo//QKsv/AdP8KP+EX0f/oFWX/gOn+FH/CL6P8A9Aqy/wDAdP8ACj/hF9H/AOgVZf8AgOn+FH/CL6P/ANAqy/8AAdP8KP8AhF9H/wCgVZf+A6f4Uf8ACL6P/wBAqy/8B0/wo/4RfR/+gVZf+A6f4Uf8Ivo//QKsv/AdP8KP+EX0f/oFWX/gOn+FH/CL6P8A9Aqy/wDAdP8ACj/hF9H/AOgVZf8AgOn+FH/CL6P/ANAqy/8AAdP8KP8AhF9H/wCgVZf+A6f4Uf8ACL6P/wBAqy/8B0/wo/4RfR/+gVZf+A6f4Uf8Ivo//QKsv/AdP8KP+EX0f/oFWX/gOn+FH/CL6P8A9Aqy/wDAdP8ACj/hF9H/AOgVZf8AgOn+FH/CL6P/ANAqy/8AAdP8KP8AhF9H/wCgVZf+A6f4Uf8ACL6P/wBAqy/8B0/wo/4RfR/+gVZf+A6f4Uf8Ivo//QKsv/AdP8KP+EX0f/oFWX/gOn+FeReEtPtbD9r7x/Ha28VtH/whXh99sKBBuN7q4zgd8AfkK9worzT9pxQ37N/xVz28Kaqf/JOWuB+Cv7L3wa1f4N+A76++Evga8vbnQbCae4uPDdm8ksjW6FnZjHkkkkknqTXZ/wDDJvwQ/wCiOeAP/CYsv/jVH/DJvwQ/6I54A/8ACYsv/jVH/DJvwQ/6I54A/wDCYsv/AI1R/wAMm/BD/ojngD/wmLL/AONUf8Mm/BD/AKI54A/8Jiy/+NUf8Mm/BD/ojngD/wAJiy/+NUf8Mm/BD/ojngD/AMJiy/8AjVH/AAyb8EP+iOeAP/CYsv8A41R/wyb8EP8AojngD/wmLL/41R/wyb8EP+iOeAP/AAmLL/41R/wyb8EP+iOeAP8AwmLL/wCNUf8ADJvwQ/6I54A/8Jiy/wDjVeW/tKfs9/CzwL8M7XW/Dfw18IeH9ZtvE/hsQajpehWttcRb9csUbZIkYZcqzKcHkMR3r6mRQqKAMADAAp1FFFFFFFFFFFFFFFFFFFFFFFFFFNavAf2D/wDk2Hw9/wBhTXP/AE8XtfQFFeAftQeFtG8YeLPgZouvaTY63o9341kW40/UrdLiCYDRtTYB43BVgCoPI6geldQv7JvwR5J+DvgE8558M2R/9pUv/DJvwQ/6I54A/wDCYsv/AI1R/wAMm/BD/ojngD/wmLL/AONUf8Mm/BD/AKI54A/8Jiy/+NUf8Mm/BD/ojngD/wAJiy/+NUf8Mm/BD/ojngD/AMJiy/8AjVH/AAyb8EP+iOeAP/CYsv8A41R/wyb8EP8AojngD/wmLL/41R/wyb8EP+iOeAP/AAmLL/41R/wyb8EP+iOeAP8AwmLL/wCNUf8ADJvwQ/6I54A/8Jiy/wDjVH/DJvwQ/wCiOeAP/CYsv/jVH/DJvwQHI+DngEH/ALFiy/8AjVeZ+Hfhj4O+Gf7cGg2nhDwponhW1uvh3qkk8Oi6fDaJKw1PTwGcRqNxA4ya+oFGFFOoooooooooooorh/jp/wAkS+IP/Yvah/6TSVmfsy/8m4/Cv/sVNJ/9I4q9LooooooorkPGXxV8O+AfEvhPQtbupLS98UXUllpjGFjFJOkZk8tpMbUZgDtDEFjnGcHHmGnyD/huzXX6L/wrbTjzx/zE72vTvAPxW8OfE2+8T23h67e9Ph3Um0m/l8pljFyqK7ojEYfbvCkjoQR9ewooooooooooooooooooooooooooooooooooorxfw7/yeH4//wCxI8P/APpdq9e0UV5r+01/ybf8Vv8AsU9V/wDSOWr3wE/5IX8Ov+xc07/0mjrvKKKKKKKKKKKK8W/a+/5IqP8AsZ/DP/p+0+vaF+6KWiiiiiiiiiiiiiiiiiiiiiiiiiimtXgP7B//ACbD4e/7Cmuf+ni9r6AorxT4+/8AJSPgD/2O0v8A6ZNUr2paWiiiiiiiiiikPQ14Hqn/ACfZ4Y/7Jxqv/p006vfF+6KWiiiiiiiiiiiiuH+On/JEviD/ANi9qH/pNJWZ+zL/AMm4/Cv/ALFTSf8A0jir0uiiiiiiivM/2hPhBa/G/wCGmo+GZZ5LDUG23Wl6pBxJYX0R329wpHIKOBn2JHevg1f2svE2sfGe/wBOstNXT/jrqfg2y8Df2VsPkWesR6leefcknOIEiIuAfm4ZByOa+/vgX8KdN+Cvwz0fwjpjSXCWMX+kX02fNvbh2LzXEhJJLPIzsck9cdq9Aooooooooooooooooooooooooooooooooooorxfw7/yeH4//AOxI8P8A/pdq9e0UV5r+01/ybf8AFb/sU9V/9I5avfAT/khfw6/7FzTv/SaOu8ooooooooooorxb9r7/AJIqP+xn8M/+n7T69oX7opaKKKKKKKKKKKKKKKKKKKKKKKKKKa1eA/sH/wDJsPh7/sKa5/6eL2voCivFPj7/AMlI+AX/AGO0v/pk1SvalpaKKKKKKKKKKRuhrwPVP+T7PDH/AGTjVf8A06adXvi/dFLRRRRRRRRRRRRXD/HT/kiXxB/7F7UP/SaSsz9mX/k3H4V/9ippP/pHFXpdFeGfGfx98TLH4seFPBHw3h8JrearpGo6vc3PilLlo1S2ms4gqeQwOSbvPIPC9RWb5f7Vv/Px8Hf+/Oq//FUeX+1b/wA/Hwd/786r/wDFUeX+1b/z8fB3/vzqv/xVHl/tW/8APx8Hf+/Oq/8AxVHl/tW/8/Hwd/786r/8VR5f7Vv/AD8fB3/vzqv/AMVXmFn+zb8d7H4+X3xgit/g8PGN5pq6ZJMYdUMYUHmUDdkSFQqFs/dUDHJz6f5f7Vv/AD8fB3/vzqv/AMVR5f7Vv/Px8Hf+/Oq//FUeX+1b/wA/Hwd/786r/wDFUeX+1b/z8fB3/vzqv/xVHl/tW/8APx8Hf+/Oq/8AxVHl/tW/8/Hwd/786r/8VVz4A/Ez4ieIvih8RvBPxFt/DA1Hwtb6XcRXPhhLhYpVu1uGIbzmJyPJXpjqete80UUUUUUUUUUUUUUUUUUUUUUUUUUUUV4v4d/5PD8f/wDYkeH/AP0u1evaKK81/aa/5Nv+K3/Yp6r/AOkctXvgJ/yQv4df9i5p3/pNHXeUUUUUUUUUUUV4t+19/wAkVH/Yz+Gf/T9p9e0L90UtFFFFFFFFFFFFFFFFFFFFFFFFFFNavAf2D/8Ak2Hw9/2FNc/9PF7XvdzcR2kLzSsEiQbmZjgKB1J9gKwvBvxC8OfEPQ4tZ8M6xZ67pMrvEl5YTLLEWUkMu5TjIINebfH3/kpHwC/7HaX/ANMmqV7UtLRRRRRRRRRRSHoa8D1T/k+zwx/2TjVf/Tpp1e+L90UtFFFFFFFFFFFFcP8AHT/kiXxB/wCxe1D/ANJpKzP2Zf8Ak3H4V/8AYqaT/wCkcVel0V4r4m/5PG+H3/Yk+IP/AEt0ivaqKKKKKKKKKKKK+f8A4S/8nhftAf8AYM8Mf+ib6voCiiiiiiiiiiiiiiiiiiiiiiiiiiiiivF/Dv8AyeH4/wD+xI8P/wDpdq9e0UV5r+01/wAm3/Fb/sU9V/8ASOWr3wE/5IX8Ov8AsXNO/wDSaOiz+Itzd/GDWfBf2SFYbDQbHWFudzF3a4uLuIoV6YH2VTnvuPtnjfDf7Tul3umxHVbO5TVprrWlTT9LtJrxxbaffSWrTMEUkZ2ocdSzYANbmsftHeDdH1yXS5bq7ke3ntbW6u4rCZrW0muQht0lm27ELiWM8nC713Fcg1q+APjJofxMvdftdBW+mOiXs2nXdxNYTRQG4ikeOSOOR1CysrIc7CcZHrXli/tFePdH8K6p461fwlod34D0/Ur61um0vUpf7Ttra2u5bdrkwvEI5APK3sokBC5xuPFeiXXx+8M2fi638O3DXkFzc6gmlW97JYzCylvGh85YFn27S5TPTIyCuc8VyvjT9qbSdN+GfiXxRoFpd3q6ZptzqVtcXen3EdndxwyBHKTbdpwTnGdxAJAI5qHxt+1lo2g6P9p06zv57201fS7HUNPudKukuVgvHIjkih2CSQsFbaApOQQQDxXRp+0p4Sms7dohqkupTX0umLoy6Tc/2gLiOMSyIbfZvAWNkcuRtw68/MMmoftLeDtP8P2muI+qX+lT2VxqD3Fno90/2aCF9kzzjZmLY24FWAb5WwpCml1T9pfwTpera5YSajNI+i2UOoX08NjPLDFDMqtB+8VCrPLuxHGDucqwUEg1P8MfjVH8SvHnjHRLayuLO30FLEMl7aS21yks8TyMkiSAYwqoQRwQ/U1j/tff8kVH/Yz+Gf8A0/afXtC/dFLRRRRRRRRRRRRRRRRRRRRRRRRRRTWr5/8A2FZFh/Zd0GR2VFXUtdYsxwABq97ya4nXfFuq/tqeJLrwn4WuJrD4HadO0HiHxLauYpfEki5DWFm4PNsc4llGN/KIcctc8afBXVv2eNe/4WD8ENIjfTsL/wAJJ8ObUiO31OJVC/aLJBxHeKoHAwJQoz8wG654g+Lnhv42at+zz4m8LX63umzeN5o3RkMc9tMui6qHhmjPMcikcqfUHoQT9PrS0UVHNIUwFxk+tfNt18dPirpfxlvPBWoaN4JhtbHQV8T3V/HfXrlbH7S8LKqCHJlAjZsdDxXdD9pzwdHpGp3102p6a9gllI9nf6ZPDdSLeOY7UxxMu5/NkBVQO4IO0g1R8TftI6f4b8R6El7EdI8Pz2+qT6ld6xby2s1r9kWJuEYZYN5nBAO75duc4r1Tw3ry+ItJs9Qjhnt4rqFZkjuoGhlVWGQGRuVbBGQeQeCBWtRRSN0NeB6p/wAn2eGP+ycar/6dNOr3xfuiloooooooooooorh/jp/yRL4g/wDYvah/6TSVmfsy/wDJuPwr/wCxU0n/ANI4q9LorxXxN/yeN8Pv+xJ8Qf8ApbpFe1UUUUUUUUUUUUV8/wDwl/5PC/aA/wCwZ4Y/9E31fQFFFFFFFFFFFFFFFFFFFFFFFFFFFFFFeL+Hf+Tw/H//AGJHh/8A9LtXr2iivNf2mv8Ak2/4rf8AYp6r/wCkctXvgJ/yQv4df9i5p3/pNHXN/ED4X+M5PHw8a+Adc0fSdbm0tNGv7bX7GW7trmFJXlidfLmjZHjaabsQ3mYOMA15zr37IGszfDXw74Wstc0nVLqxjvpJ9X1qwcXcN9d3BuJL20mhkWSFhI7/ALreQQEBb5cmW5/Y6mj+IN3rIvPDXiKw1a+sr7UrjxRoC3upI8EMUb+TNvVB5vkq2WT92xYqDkbfZfhX8O5/hzoGq6dJdLdvea3qerCSNdgVbq8luAmPVRIF99ua8hb9m/4ia14d1TwPq/jHQ7X4e3+p3t3cQ6XpUo1S4tbm7luXtmnecxqG83YzLHnbnGDyMbxF+xv4i1j4mTeJo/E2klYPE9v4lsLm802Sa/URhV+wtMZgEtlTeFWNVJO0t9077F9+yF4h1SbxUTrmh6NDrOkXWmzw6Hp8ltDqU000ci3d3CJPKEqBHG6NAWMrEtj5a6f4mfs2694v8Z6l4l0XxBY6VfyPoc1qLuzeeNJNOmuJfnUOu5XM4XAIICnB6VTsP2c/Gum643jmPxNokvxIl1S41CaabTJv7N8me1t7Z7VIxcCQAJaW7eYWJLJ93BIrlPFn7EOteJdPs9On8XabqVrNpeo2OpPqmlPKkdxe3UlzPe2UAm8uKYmVkUvv2BVx3B63Tf2WdVk+H3inQdX8QWc2p6vb6OIb+3s2EcNxp6Q+VKY2fLAyQI5XcOpGa7L4N/C/xb4R8YeMPFHjHW9L1bVfEgsy8Wj2j21vbeRG0exRI7swOc5JzknoMAUv2vv+SKj/ALGfwz/6ftPr2hfuilooooooooooooooooooooooor58/bGn1JfBfgrT9P1vV/D66z440TSbm70O/ksrn7PcXSxyossZDLlWPf8ApViP9kXSmHPxJ+Kw/wB3x5qI/wDatO/4ZD0j/opXxY/8L3Uf/jtI37Iulrjb8SPiu2eufHmo/wDx2uW1T9gXwsfh/qvhPSPG3xC0fTL23uIhbReKrp7WNpizOxty2xwzuzMrDDFmz94mrX7MXxOufBd9b/A7x9pdn4Y8baFaBNMaxj8vT9eskGBc2fGAQAPMj6qcn1x6f8bPjR4c+CHhY65rMkk1zcSpaadpVmnmXmpXLH93BbxDl3YntwBknjNfKPhX4K+JPDPxy+HHxR8ZRQ6B4m8ceOmmm8K6XIBZ6dEuiapsEoX5ZrnGN8vqSB1Nfe60tFFJXifxC/Z/1Lxl8T/FPiuw8RvoT6x4HbwnBNaxn7RZzG4llF0rbh08wDaMH5TzXmfhP9jnxR4Y/tiRdR8DvFq+i2mk32jt4aeSwuPss/mRtIJJ2eVpFknDux3ZaMrjYd1hv2Hz4i0/w9a+ItcKw6Rd6jf2UOmSzhdJmnWIW4tGkdm2wPEZFD5Xc3CgBQPpPwZY63YeHdOh8RXVtf63HAqXl5ZxeVFPKBguqEkru67cnHTNb1FFIehrwPVP+T7PDH/ZONV/9OmnV74v3RS0UUUUUUUUUUUVw/x0/wCSJfEH/sXtQ/8ASaSsz9mX/k3H4V/9ippP/pHFXpdFeK+Jv+Txvh9/2JPiD/0t0ivaqKKKKKKKKKKKK+f/AIS/8nhftAf9gzwx/wCib6voCiiiiiiiiiiiiiiiiiiiiiiiiiiiiivF/Dv/ACeH4/8A+xI8P/8Apdq9e0UV5r+01/ybf8Vv+xT1X/0jlq98BP8Akhfw6/7FzTv/AEmjrvKKKKKKKKKKKK8W/a+/5IqP+xn8M/8Ap+0+vaF+6KWiiiiiiiiiiiiiiiiiiiiiiivn79sT/kBfC3/spfhn/wBL0r39OlOopGXcpHqMV5l8cfgfovxk8Kw2N9cXGl63p8v2rRfEFiQl5pV0OVlhfqBwAy9HHB7EcL8GP2ddeh8TJ8QvjBrdr40+I0atb2DWkbJpujQfdP2SJh8skoAaSQjJJ2j5Rzt/HpRH8SPgFjp/wm0v/pk1SvbFpaKKKKKKKKKKRuhrwPVP+T7PDH/ZONV/9OmnV74v3RS0UUUUUUUUUUUVw/x0/wCSJfEH/sXtQ/8ASaSsz9mX/k3H4V/9ippP/pHFXpdFeK+Jv+Txvh9/2JPiD/0t0ivaqKKzde8SaR4V02XUNa1Sz0fT4tvmXd/cJBEmWCrl2IAyxAGTySBS6p4k0nRLixt9R1OzsJ7+b7NaR3U6xtcS4J8uMMRvbAJwMnir3nJ/eHpR5i/3hWdo3ijSPETXy6XqVrqDWN1JY3QtpQ/kXCY3xPj7rruXKnkZHrWisiN0YH6UqyKzEBgSO2adRRXz58KWA/a+/aAJO3OmeGMHOM/ur2k+K3xm8V+JPGM3w0+Dv2K78Z28Yl1fXtQHmaboMZGVWULy87jhYh0B3NwBnovgX8dJPiQ2oeHvE2nf8Ir8RtBAGt+HZZN/lZ+5PC44lgccq4zjODyK9gVg2cHNOoooooooooooooooooooooooooorxfw7/wAnh+P/APsSPD//AKXavXtFFea/tNf8m3/Fb/sU9V/9I5avfAT/AJIX8Ov+xc07/wBJo67yiiiiiiiiiiivFv2vv+SKj/sZ/DP/AKftPr2hfuilooooooooooooooooooooooor5+/bE/5AXwt/7KX4Z/8AS9K9/TpTqKKRlDdRn60YHpXivx9/5KR8Av8Asdpf/TJqle1LS0UUUUUUUUUUh6GvA9U/5Ps8Mf8AZONV/wDTpp1e+L90UtFFFFFFFFFFFFcl8XNJvfEHwp8ZaVp0ButQv9GvLS2gDBfMlkhdEXLEAZZgMkgeteKfCP4jfEf4f/Crwb4Xu/gL4xu7zRNFstMnmt9W0Ty3khgSNmXdfg4JQkZGcEV1v/C9fH//AEb543/8Guhf/LCj/hevj/8A6N88b/8Ag10L/wCWFcb4f8ca94z/AGwPBj654B1rwK1v4M1xYk1i6sZzc7r3SiSv2W4lxt2jO7H3xjPOPp2iivGv2r9BtPFHwpTSNQt/ten3+u6LbXUHZ4X1O2WQHHONhbPtXzNqmoeKviB8RvhDda7YXVufAHiy18MSCVGX7ZqPk3X2q7BP3omihs2RsY/fyVi+HfiD8Tte8I+I9Sfxf9h8W3PgvXbvVtDXWLu4ura7S1Y27La/ZUj02SGYqBiTLg5/eEbq6/xtbeNPAOl/Ee5sfiF4vvxoPgrTfFtlHeXvml9TZ7kShjtyYWFugMAIj/eHC5xjnfBWsXXhX4meNZ9B8VaxF4xvPi9JbL4VinzbXelyXEKXU5tipBUR+YTP/wAszEuCOhy9F+J3xQ1Pwt4k1u98WLp3in/hGfEdzrWhrq13NeWzxW8xtilkLVYtPeKVYtr+ZmRSeZGOa+2P2ftKu9O+E/hmfUNZ1TXdS1HT4NQu7zV7gzTNLLGruBwAqgkgKAABXo9FFfAfxh+KniL4cftKfF6z0J10K28Qf8ItpWoeMriPzbbw9C8V6PtDoM5Y/cQt8gbBYjofr/4N/Cnw78JfBVto3htGa3dvtNzf3EnnXOoTuMvcTS9ZHc8lj7AYAArz/wDad+HuhXvhub4gDxLF4C8WeEIZLuw8Wy/cgUctBcKOZreQ4DR4JJIKfMMVifCj9pf4keL/AIeaFrd58AvFlxdX1qk0k2n32lwW8hP8caXN5HMqt94B0BAI69T1v/C9fH//AEb543/8Guhf/LCj/hevj/8A6N88b/8Ag10L/wCWFH/C9fH/AP0b543/APBroX/ywo/4Xr4//wCjfPG//g10L/5YUf8AC9fH/wD0b543/wDBroX/AMsKP+F6+P8A/o3zxv8A+DXQv/lhR/wvXx//ANG+eN//AAa6F/8ALCj/AIXr4/8A+jfPG/8A4NdC/wDlhR/wvXx//wBG+eN//BroX/ywo/4Xr4//AOjfPG//AINdC/8AlhR/wvXx/wD9G+eN/wDwa6F/8sKP+F6+P/8Ao3zxv/4NdC/+WFH/AAvXx/8A9G+eN/8Awa6F/wDLCj/hevj/AP6N88b/APg10L/5YUf8L18f/wDRvnjf/wAGuhf/ACwo/wCF6+P/APo3zxv/AODXQv8A5YUf8L18f/8ARvnjf/wa6F/8sKP+F6+P/wDo3zxv/wCDXQv/AJYUf8L18f8A/Rvnjf8A8Guhf/LCj/hevj//AKN88b/+DXQv/lhR/wAL18f/APRvnjf/AMGuhf8Aywo/4Xr4/wD+jfPG/wD4NdC/+WFH/C9fH/8A0b543/8ABroX/wAsK7D4P/FaL4veF5tYj0TUPD8tvqN5pdzp+pNC00Fxa3EkEyMYndDh42wVYgjkGu7oorxfw7/yeH4//wCxI8P/APpdq9e0UV5r+01/ybf8Vv8AsU9V/wDSOWr3wE/5IX8Ov+xc07/0mjrvKKKKKKKKKKKK8W/a+/5IqP8AsZ/DP/p+0+vaF+6KWiiiiiiiiiiiiiiiiiiiiiiivn79sT/kBfC3/spfhn/0vSvf06U6iiiivFPj7/yUj4Bf9jtL/wCmTVK9qWloooooooooopG6GvA9U/5Ps8Mf9k41X/06adXvi/dFLRRRRRRRRRRRRSEBhgjIpFjWP7oxS0V4r4nAP7Yvw9yM48FeICPb/TdI/wATXtdFFMkhSTG9Q2PX86b9mi/55r13dO/r9aabK3O4+SmW+9x19M/57U77LDz+7XkYPHb0/U0gs4FcuIlD8/MBg89aRbKBWLCFAW4Py+2P6mpVjWP7qhe3FOoor5u8C6Dp/ij9qb9o3R9WsoNS0u80fw1BcWdygeOWNob0MrKeoIrCj8Tal+xLcJpniW7u9U+B8zkaZrkivPceGmP3bO4ABeS3J+WOTBKnCN/Ca0/Bng3XP2nvFem+P/iBpl1o/gLT5Vu/C3gq+TZJNIOU1C/XPMneOE8IMMcuTj6YSJI87VC/SnUUUUUUUUUUUUUUUUUUUUUUV4p+yiP+KO8anv8A8LA8Vd/+oxdV7ZRRXi/h3/k8Px//ANiR4f8A/S7V69oorzX9pn/k2/4qjufCmqgf+ActXvgGf+LF/Dr/ALFzTv8A0mjru80ZozRmjNG4etAYMMggijNGaM0ZozXi/wC17/yRZf8AsZ/DP/p+sK9oX7opaKKKKKKKKKKKKKKKKKKKKKKK+fv2xP8AkBfC3/spfhn/ANL0r39OlOoooorxP4+HPxH+AWOf+K2l/wDTJqle1KRjrS5ozRmjNGaKM0ZozRmjNDHg14Hqh/4zs8Mf9k41X/06adXvi/dFLRRRRRRRRRRRRRRRRXivib/k8b4ff9iT4g/9LdIr2qiiiiiiiiiiiivn/wCEv/J4X7QH/YM8Mf8Aom+r3PU9Jg1aF4LqKO4tpF2vBModHHoVPBFXFG1QOlLRRRRRRRRRRRRRRRRRRRRRRRXin7KH/Im+Nv8AsoHir/083Ve10UV4v4d/5PD8f/8AYkeH/wD0u1evaKK5j4neDD8Rvhx4p8Ki8/s465pV1pv2vy/M8nzoXj37cjdjdnGRnGMivGvC/wAD/jp4P8NaToWnfHDw6thplpFZW4l8BF38uNAi5P8AaAycKK0/+FZftA/9Fy8Nf+G/P/yxo/4Vl+0D/wBFy8Nf+G/P/wAsaP8AhWX7QP8A0XLw1/4b8/8Ayxo/4Vl+0D/0XLw1/wCG/P8A8saP+FZftA/9Fy8Nf+G/P/yxrg/jt/w0B8F/g/4s8dH4v+GtZ/sCwkv/ALAPAxg8/YM7PM+3Ntz67T9K7tfhj+0AqgD45eGgP+yfn/5Y0v8AwrL9oH/ouXhr/wAN+f8A5Y0f8Ky/aB/6Ll4a/wDDfn/5Y0f8Ky/aB/6Ll4a/8N+f/ljR/wAKy/aB/wCi5eGv/Dfn/wCWNH/Csv2gf+i5eGv/AA35/wDljWR4m/Z9+MHj60sdM8VfGXRNR0OLU7DUbi1s/BJtZZvst3DdKgk+3Nty8CjO04GeDX0cq7VAznHenUUUUUUUUUUUUUUUUUUUUUUUV8/ftif8gL4W/wDZS/DP/pele/p0p1FFFFeU/G/4Q6/8TE8IXXhnxXa+Edb8Naz/AGvb3t3pP9oxvm1uLZo2i82Lqtyxzu/hH1rm1+GH7QCjj44+Gh3P/Fvyf/chS/8ACsv2gf8AouXhr/w35/8AljR/wrL9oH/ouXhr/wAN+f8A5Y0f8Ky/aB/6Ll4a/wDDfn/5Y0f8Ky/aB/6Ll4a/8N+f/ljQfhn+0COT8cvDOP8Asn5/+WNefeJ9f+MPhP4o+C/Ad78c/Do1vxVDeTWaj4fgBFt0V23D+0erBiB6lW9K7+P4a/tAyKD/AMLx8NKe4/4V+f8A5Y07/hWX7QP/AEXLw1/4b8//ACxo/wCFZftA/wDRcvDX/hvz/wDLGj/hWX7QP/RcvDX/AIb8/wDyxo/4Vl+0D/0XLw1/4b8//LGj/hWP7QB4Pxy8NEf9k/P/AMsaf8PfgP460j4yxfEHxv8AEXTfF9xb6Bc6DbWWn+G/7MVFmuIJjIzfaZdxBgAxgfePPHPukalUAPWnUUUUUUUUUUUUUUUUV4r4m/5PG+H3/Yk+IP8A0t0ivaqKKKKKKKKKKKK+f/hL/wAnhftAf9gzwx/6Jvq+gKKKKKKKKKKKKKKKKKKKKKKKKKK8U/ZQ/wCRN8bf9lA8Vf8Ap5uq9roorxfw7/yeH4//AOxI8P8A/pdq9e0UUUUUUUUV4T+3V/yZ/wDFr/sAXP8A6DXuq9KWiiiiiiiiiiiiiiiiiiiiiiiiiiiiiivn79sT/kBfC3/spfhn/wBL0r39OlOoooooooooopG+6a/Pf9ofXtL1rxD4/wDjHFqemp4h+Gusada+HrWS+jS4kgsZhJqe1CwOJTPPEQPvLAuBzX3z4f1a21/RbLU7KVZ7O9hS4gkU5DI6hlIP0IrQooooooooooooooooooooooorxXxN/wAnjfD7/sSfEH/pbpFe1UUUUUUUUUUUUV8//CX/AJPC/aA/7Bnhj/0TfV9AUUUUUUUUUUUUUUUUUUUUUUUUUV4p+yh/yJvjb/soHir/ANPN1XtdFFeL+Hf+Tw/H/wD2JHh//wBLtXr2iiiiiiiiivCf26v+TP8A4tf9gC5/9Br3VelLRRRRRRRRRRRRRRRRRRRRRRRRRRRRRRXz9+2J/wAgL4W/9lL8M/8Apele/p0p1FFFFFFFFFFI3Kmvkr4xfB3wJN+1t8EYZfBfh94tXg8SXGoRtpkBW8kWC3ZXmG394wLMQWyck+tfVelaba6NpttYWNtDZ2VtGsMFvboEjiRQAqqo4UAAAAdKt0UUUUUUUUUUUUUUUUUUUUUUV80fHT4peHfg7+058PfEfiy5utP0VvCuuWAu4dPuLoec91pbqhEMbkZWKQ5Ix8prU/4b4+B3/Q2X/wD4Teqf/I1H/DfHwO/6Gy//APCb1T/5Go/4b4+B3/Q2X/8A4Teqf/I1H/DfHwO/6Gy//wDCb1T/AORqP+G+Pgd/0Nl//wCE3qn/AMjUf8N8fA7/AKGy/wD/AAm9U/8Akao/+G/Pgf53lf8ACW3m7G/b/wAI7qm7b2OPs3sfyqT/AIb4+B3/AENl/wD+E3qn/wAjUf8ADfHwO/6Gy/8A/Cb1T/5Go/4b4+B3/Q2X/wD4Teqf/I1H/DfHwO/6Gy//APCb1T/5Go/4b4+B3/Q2X/8A4Teqf/I1H/DfHwO/6Gy//wDCb1T/AORq579mP4g6N8Uv2kvjn4o8Ny3V5od5ZeHYYbyexntRI0cV6HAWZEbgkdu9fUlFFFFFFFFFFFFFFFFFFFFFFFFFeKfsof8AIm+Nv+ygeKv/AE83Ve10UV4v4d/5PD8f/wDYkeH/AP0u1evaKKy/FHiPT/B/h3U9d1a5Wz0rTLaS8u7hlLCKGNC7tgAk4VScAE8cA14ZD+358DZokkXxdeSIwDK6eHdTKsCOCCLbpUn/AA3x8Dv+hsv/APwm9U/+RqP+G+Pgd/0Nl/8A+E3qn/yNR/w3x8Dv+hsv/wDwm9U/+RqP+G+Pgd/0Nl//AOE3qn/yNR/w3x8Dv+hsv/8Awm9U/wDkavJf2sv2wvhT8SP2bfiJ4Y8Oa9qGpa5qmjzW1paL4f1FDLIwwF3PbhR+JAr1lf2+PggFG7xXfA/9i5qn/wAjUv8Aw3x8Dv8AobL/AP8ACb1T/wCRqP8Ahvj4Hf8AQ2X/AP4Teqf/ACNR/wAN8fA7/obL/wD8JvVP/kaj/hvj4Hf9DZf/APhN6p/8jUf8N8fA7/obL/8A8JvVP/kaptP/AG6Pgvq+p2On2ni25+13txFaQCfQdRiVppZFjjUs9uqjczAZJA5r3uNt6Kw5BGadRRWZr+u23hvSb7VL6TydPsbeS5uJdpbZGilmbABJwATgAk14Tb/t+/BC4iSZfF128Mih0kj8O6mysCMggi25BHOam/4b4+B3/Q2X/wD4Teqf/I1H/DfHwO/6Gy//APCb1T/5Go/4b4+B3/Q2X/8A4Teqf/I1H/DfHwO/6Gy//wDCb1T/AORqP+G+Pgd/0Nl//wCE3qn/AMjUf8N8fA7/AKGy/wD/AAm9U/8Akaj/AIb4+B3/AENl/wD+E3qn/wAjUf8ADfHwO/6Gy/8A/Cb1T/5Go/4b4+B3/Q2X/wD4Teqf/I1H/DfHwO/6Gy//APCb1T/5Go/4b4+B3/Q2X/8A4Teqf/I1H/DfHwO/6Gy//wDCb1T/AORqRf29PgpJcQxJ4tuVM0iRIZtA1KNS7sFUFmtwBliAM9yK9/hkaTO4AfSpaKKKK+fv2xP+QF8Lf+yl+Gf/AEvSvf06U6iiiiiiiiiikr56+MH/ACd9+z3/ANeXib/0lta+hV6UtFFFFFFFFFFFFFFFFFFFFFFFFFFFFFNZwvU4r4Z0X4xa6v8AwUEvtcnkEnw31O4k+GtrODhY9StYRdk4285meeH/AHiecLivucMG6HNLRRRRSUtFFFFFFFFFFFFFFFFFFFFFFFFFeKfsof8AIm+Nv+ygeKv/AE83Ve10UV4v4d/5PD8f/wDYkeH/AP0u1evaKK81/aa/5Nv+K3/Yp6r/AOkctXvgJ/yQv4df9i5p3/pNHXeUUUUUUUUUUUV4t+19/wAkVH/Yz+Gf/T9p9e0L90UtFFcT8bf+SO+O/wDsAX//AKTyVi/su/8AJtXwl/7FLSf/AEihr1Ciiiiiiiiiiivn/wDbq/5Nn8Qf9hTRf/TvZ176nen0UUUV8/ftif8AIC+Fv/ZS/DP/AKXpXv6dKdRRRRRRRRRRSV89fGD/AJO+/Z7/AOvLxN/6S2tfQq9KWiiiiiiiiiiiiiiiiiiiiiiiiiiiiiqOrec1nMtttFyY28oyfd3Y4z7Zxn61+bWmfBH48W89j8B4tR+Hn9qeHza/EOHxFJ9uMv2l9SnYOWxzIWjlRspgxv1zX6WWmfL5AB74OanooooooooooooooooooooooooooooooorxT9lD/kTfG3/ZQPFX/p5uq9roorxfw7/yeH4//wCxI8P/APpdq9e0UV5r+01/ybf8Vv8AsU9V/wDSOWr3wE/5IX8Ov+xc07/0mjrvKKKKKKKKKKKK8W/a+/5IqP8AsZ/DP/p+0+vaF+6KWiiuJ+Nv/JHPHn/YAv8A/wBJpKxf2Xf+TavhL/2KWk/+kUNeoUUUUUUUUUUUV8//ALdX/Js/iD/sKaL/AOneyr31O9Poooor5+/bE/5AXwt/7KX4Z/8AS9K9/TpTqKKKKKKKKKKSvnr4wf8AJ337Pf8A15eJv/SW1r6FXpS0UUUUUUUUUUUUUUUUVHNu2fL1z64r5xX4h/F/xx8cviZ4P8I6r4M0bR/CLaaqSa5ot5eXE5urUTEs0V5EoCkEDC9CPSun/sX9or/ocvhj+PhLUf8A5Z0f2L+0V/0OXww/8JLUf/lnR/Yv7RX/AEOXww/8JLUf/lnR/Yv7RX/Q5fDD/wAJLUf/AJZ0f2L+0V/0OXww/wDCS1H/AOWdH9i/tFf9Dl8MP/CS1H/5Z0f2L+0V/wBDl8MP/CS1H/5Z0f2L+0V/0OXww/8ACS1H/wCWdH9i/tFf9Dl8MP8AwktR/wDlnR/Yv7RX/Q5fDD/wktR/+WdB0P8AaKbr4x+GB/7lLUf/AJZ1x8PwZ+OsPxbu/iEvjb4e/wBs3Oiw6C8J8LX32cQRTyzq4X+0d28tMwJ3YwBwDknsBof7RS9PGPwwH/cpaj/8s6P7F/aK/wChy+GH/hJaj/8ALOj+xf2iv+hy+GH/AISWo/8Ayzo/sX9or/ocvhj/AOElqP8A8s64jxr4w/aE8G+NvAHh1/Efw3um8W6jc6ek48M6gotjDZXF0Wx/aJ3ZFuVxkcsDXbLov7ROOPGXwy/4F4T1E/8AuTpf7F/aK/6HL4Yf+ElqP/yzo/sX9or/AKHL4Yf+ElqP/wAs6P7F/aK/6HL4Yf8AhJaj/wDLOj+xf2iv+hy+GH/hJaj/APLOj+xf2iv+hy+GH/hJaj/8s6P7F/aK/wChy+GH/hJaj/8ALOj+xf2iv+hy+GH/AISWo/8Ayzo/sX9or/ocvhh/4SWo/wDyzo/sX9or/ocvhh/4SWo//LOj+xf2iv8Aocvhh/4SWo//ACzo/sX9or/ocvhh/wCElqP/AMs6P7F/aK/6HL4Yf+ElqP8A8s6P7F/aK/6HL4Yf+ElqP/yzo/sX9or/AKHL4Yf+ElqP/wAs6P7F/aK/6HL4Yf8AhJaj/wDLOuW+Keu/tC/DL4a+LfGEvif4a38fh/SLvVntU8MahH5wgheUoG/tI7chMZwcE1714T1C41bw/pV9cbfMurOKd9mQoZkDHAJPHPGST71tUUUUUUUUUV4p+yh/yJvjb/soHir/ANPN1XtdFFeL+Hf+Tw/H/wD2JHh//wBLtXr2iivNf2mv+Tb/AIrf9inqv/pHLV74Cf8AJC/h1/2Lmnf+k0dd5RRRRRRRRRRRXi37X3/JFR/2M/hn/wBP2n17Qv3RS0UVxPxt/wCSOeO/+wBf/wDpNJWL+y7/AMm0/CX/ALFLSf8A0ihr1CiimlgvU0K6sxAPPpTqYsyO21WBPp/n/PNPpokVjgHmnUUV4B+3V/ybP4g/7Cmi/wDp3sq98TvT6KKKK+fv2xP+QF8Lf+yl+Gf/AEvSvf06U6iiiiiiiiiikr56+MH/ACd9+z3/ANeXib/0lta+hV6UtFFFFFFFFFFFFFFFFFI3b6187/BL/k7D9pH/AK7eHf8A02mvomiiiiiiiiiiiiiiivC/jl/yXL9nf/sZNT/9MWoV7mvf60tFFFFFFFFFFFFFFeUftYf8mu/GL/sTtY/9IZq7jwF/yJPh7/sHW/8A6KWt+iiiiiiiiivFP2UP+RN8bf8AZQPFX/p5uq9roorxfw7/AMnh+P8A/sSPD/8A6XavXtFFea/tNf8AJt/xW/7FPVf/AEjlq98BP+SF/Dr/ALFzTv8A0mjrvKKKKKKKKKKKK8W/a+/5IqP+xn8M/wDp+0+vaP4fwqNp9vVf1p6tuXOMUkcm/jGDXGfG3/kjnjz/ALAF/wD+k0lYv7Lv/JtXwl/7FLSf/SKGvUKKK8c/aM+IGp+AtE8PvpviPSPB7alrSWE2ua9ai5tLSMwTSbmQyxAktEijLry3fpXnfg79qrV9Jt9cj1ezj+JEcOt2Oh6Lr3g20W2t9ZmuIHkKKJp2RTE8bK7CUoNwzjBFdxpf7U2l6hrUFrP4X1ux0mTXB4Xk1uYwG2i1U/KbcqspkKiX9z5qqUL8AlSGrgtF/bl8KaT8PdE1m8F5qk1xoh1+5+0T2NlOtqZ5YgVieZfMkzBLiOLdkJ2LKD6YP2jrXUPEn9n6H4Q8ReItNS4t7OfWtOhja2guJrdbiNWUuJdvlyRFpAhVfMAJBDBdj4B/EK/+Kfw10nxRqGlHR5tQEji38xXAUOwU5DHsB17g9sV6RRRXz/8At1f8mz+IP+wpov8A6d7KvfU70+iiiivn79sT/kBfC3/spfhn/wBL0r39OlOoooooooooopGOFJ9q+cvjBfQj9r/9nxWkjSQWfiUCMuMnNtbAfyP5V9FwtvjDYxnnrmn0UUUUUUUUUUhIHJ4FUbzXtM0+RY7rUbS2kZdwSadUJGcZwT0qL/hKtF/6DFh/4Ep/jR/wlWi/9Bew/wDAlP8AGj/hKtF/6C9h/wCBKf40f8JVov8A0F7D/wACU/xo/wCEq0X/AKC9h/4Ep/jTW8VaIMZ1iwHP/P0n+NfPnwW8Q6VD+1T+0ZNJqdmkUs3h7y5GnQK+NOIODnnBr6F/4SrRf+gxYf8AgSn+NH/CVaL/ANBew/8AAlP8aP8AhKtF/wCgvYf+BKf40f8ACVaL/wBBew/8CU/xo/4SrRf+gvYf+BKf40h8VaIOusWA/wC3pP8AGrdnqlnqEZktbuC5jDbC0MiuA3pkHrVqiq15qVpp8QlurqG2j3bd80gQZ9Mk9apjxXoh6axp5/7ek/xpf+Eq0X/oL2H/AIEp/jR/wlWi/wDQXsP/AAJT/Gj/AISrRf8AoL2H/gSn+NH/AAlWi/8AQXsP/AlP8aP+Eq0X/oMWH/gSn+NeH/G3xHpM3xu/Z7kj1Szkji8R6kZGW4QhB/Yl+Mk545IH1Ne3L4q0Q5xrGn9f+fpP8ad/wlWi/wDQXsP/AAJT/Gj/AISrRf8AoL2H/gSn+NH/AAlWi/8AQXsP/AlP8aP+Eq0X/oL2H/gSn+NH/CVaL/0GLD/wJT/GpbTxBpeoTGK11K0uZQMlIZ1dseuAavAg9OaWmtIkYJZlUDk5OKzB4s0Q9NZ08/8Ab0n+NL/wlWi/9Bew/wDAlP8AGj/hKtF/6C9h/wCBKf40f8JVov8A0F7D/wACU/xo/wCEq0X/AKC9h/4Ep/jR/wAJVov/AEF7D/wJT/GvKv2qvEukXH7Mfxfhi1Wyllfwhq6rGlwhZmNlNgAA8k12/gTxToqeDPD6Nq9grjTrfKm5TI/dr71vf8JVov8A0F7D/wACU/xo/wCEq0X/AKC9h/4Ep/jR/wAJVov/AEF7D/wJT/Gj/hKtF/6C9h/4Ep/jR/wlWi/9Bew/8CU/xpP+Eq0TOP7YsM+n2pP8a01dW4DAn2NOoorxT9lD/kTfG3/ZQPFX/p5uq9roorw3StUstN/bC8eG7u4LUP4J8P7fOlVN2L7V84ya9e/4SrRf+gvYf+BKf40f8JVov/QXsP8AwJT/ABrzf9pTxLpE/wCzn8U4o9VspJH8K6oqotwhLE2koAAzya6D4B/8kL+HX/Yuad/6TR14P4m1zx78LfH3iafxH8aNcv8Awl4X8OweKby3j0LSlmuk+0Tq9sCLdcBkhVQQynLn5h1rd8M/tmWWv6T4slbTdJW/0Wzt9RT7L4ltZrB4J5DGnnXhCx28iMMyId2FIKGTIFGh/teXXi3w/pj+HPC1tr/iK68Uy+E5LSy1tHsUuEsnvPPjuxGfMg8tVyQgYEsNpK4bd+Ev7SV78Ub7wt5/hG68P6br0F6ltdz3qSv9us5DHdQGNR9wMsmyQnLCNsony5XxHJ4/8T/HjXdH8P8Aj+bwzpWkaDpt9HpzaTbXcE80814jtKXUS4xAnCyL61x19+2NqHhn4a6Xrms6ToDaqj6rBqccviGHToHewuGhlFmJVaSd5ChKIAFHRpBxu6iH9qqDVPH2g6BpWkQyWeq2Gm6jBcanqsVjdXMN5lla1t3XFwI1BMgEgYHgK3GeT8A/tJeJh4dsrbxDp10/9s6n4g0zTvELSwgm4tJbuSJGgUcR+VAVD9SyEFMEMWeAf2vtW8P/AA08P6h8S/Ct7pl7feG4tY066tr2C4fV8PbQMGjGwQTSS3cBVDuTEn3xtIruNS/aQ1Lw7pPiGHX/AAtaaB4p0eOxnkstR8Q28Fg0N3NJFFL9scAKqmKQODHnK4QSZBOR4S/a1l8eWvhaPw/4V/tbVdX1e/0eaK01eJ7S2ktCpmmW42YlhKNvVgoYnau3niLw3+0XrnxC+IPwuOnaNdaR4O8TahqLWmoNcQzLqVpBZzFTIo+aFmkVXRRnKJksDla6z9r9gvwVBJx/xU/hk8+2vWBrE8ZftQrqmuX/AIV+FVvZeNPElnKLa9v7i8W20bS3PXz7nB8x17wwh34OdtaHwq8Cv4U8QX/inxj8TJPGPiu+i8lj9rW20yzj3BvKtrRWKoMqPncu/H3uufXE8UaKsOP7XsM4/wCflP8AGvn/AMZeD/GPgjxPq3jL4V/EO0vpb6Rrm+8EeKdRE2nXch+81tMSXtHPYDMZOMqo6UtQ/au8K/Eb4e+OPCGqx3Hgz4gw+Hb57jwzrTKJG/0dwWtplJjuY8g4ZGJI6qpyB6r+y7/ybV8Jf+xS0n/0ihr1Ciml1XqwH41yfi7wXB4s1jw5dTStENG1RdTjVUDCVhBLDtb0GJSc+oA6VF8QPh/a+OH8Mu921mdB1iHWI/KUNvaNJECn0H7w8+1ecat+zhaR63eX8WtavdeHE14eLV8IwCBI5tUQ+YNsrKGEZkAk8suBv5Lbflrzv4T/ALG+qaL8K/BsN14gn8JeLYdCi0jWBaWlpeo0aXE0yBGmR/LlQzyL5iZBB6HCsPYB8EbnT/HU2saR4x1jR9Jvb231HUdFtY4BHd3EMSRDMuzzER1ijEiA4baMbctnofg/8O3+FXhWPw2mrtqmm2txMbHzYRG9vbu5ZYSQfn2EsN55ORnpmu83D1H50tFfP/7djBP2ZfELMQqjU9FJJ4A/4m9nXtMfirRef+JxYdf+fpP8af8A8JVov/QXsP8AwJT/ABo/4SrRf+gvYf8AgSn+NH/CVaL/ANBew/8AAlP8aP8AhKtF/wCgvYf+BKf40f8ACVaL/wBBew/8CU/xrwT9rjXtN1HR/hbFaaha3Mv/AAsrw0fLhnV2x9vTsDX0ZGeKfRRRRRRRRRSFgvU4ryf49fHaz+D+l2Npa2M3iLxhrkps9B8NWRBuNRuMD/viJOskhwqr6nAPmVp+yHc+OdFvfEnxC1y8k+LmoPHeW3iLSZCg8OyJlorewB+7EhJDbv8AW7m3Zzx1vwN+Neuap4gvvhv8Sbe30T4naTF5xjhytrrVmDhb+zJ6o2MOn3o2yCK95oooooooooopkq742XpmvmvW/hP4N+KH7YHiyDxj4T0PxXHZ+BtFa2XWtOiuxCXv9VDFBIGCk7RkgdgK70fsk/BDAz8HvARPc/8ACM2X/wAapf8Ahkj4H/8ARHfAX/hNWX/xqj/hkj4H/wDRHfAX/hNWX/xqj/hkj4H/APRHfAX/AITVl/8AGqP+GSPgf/0R3wF/4TVl/wDGqRv2SPgjtO34PeAlPr/wjVl/8apn/DI/wV4z8I/AhHofDVn/APG6k/4ZJ+B//RHfAX/hNWX/AMao/wCGSPgf/wBEd8Bf+E1Zf/GqP+GSPgf/ANEd8Bf+E1Zf/GqP+GSPgf8A9Ed8Bf8AhNWX/wAao/4ZI+B//RHfAX/hNWX/AMapsn7JPwRxx8HvAS8/9C1Zf/Gq5D9kvwvpXhLVvjjo2habZaJpNn4/lS3sdPt1ggiH9l6axCouFUZYnAAr6Kor5n/bY0HT/EenfB3StXsbXVdMvviTpEFzZ3sIlhmjZJwVdG4ZSBgg5BzXeR/sk/BEj5vg/wCAm/7lmy/+NU//AIZI+B//AER3wF/4TVl/8ao/4ZI+B/8A0R3wF/4TVl/8ao/4ZI+B/wD0R3wF/wCE1Zf/ABqj/hkj4H/9Ed8Bf+E1Zf8Axqj/AIZJ+B//AER3wF/4TVl/8apn/DI/wVySPhH4EGT0HhqzH/tOlX9kf4IhQG+D3gJiO/8AwjVn/wDGqd/wyR8D/wDojvgL/wAJqy/+NUf8MkfA/wD6I74C/wDCasv/AI1R/wAMkfA//ojvgL/wmrL/AONUf8MkfA//AKI74C/8Jqy/+NUh/ZJ+CGDj4PeAlPY/8I1Zcf8AkKvOpvhH4K+F/wC1t8Kl8G+EdB8Ji+8OeIzdf2JpsVn5/lyaXs3+WqhiN7YznG4+tfTkK+XGq9cDFPrC8aRlvC+ssDjFjP6/3DXzr+zH+zD8IPEX7OPwq1XVPhZ4L1LUb7wrpdzdXd54ftZpp5HtImd3dkJZixJJJOa9O/4ZI+B//RHfAX/hNWX/AMao/wCGSPgf/wBEd8Bf+E1Zf/GqP+GSPgf/ANEd8Bf+E1Zf/GqP+GSPgf8A9Ed8Bf8AhNWX/wAao/4ZI+B//RHfAX/hNWX/AMapjfsj/BPcCnwh8BoMY+Xw1Z/n/q6Vf2R/glzu+EHgNwfXw1Z//G6d/wAMkfA//ojvgL/wmrL/AONUf8MkfA//AKI74C/8Jqy/+NUf8MkfA/8A6I74C/8ACasv/jVH/DJHwP8A+iO+Av8AwmrL/wCNUf8ADJHwP/6I74C/8Jqy/wDjVeG/trfs5fCrwT+zL421vQPhp4P0XVrOO1e3vtO0K2t54ibuEZWREDKcEjg9CRX2LBGU6nPH/wBapqKK8U/ZQ/5E3xt/2UDxV/6ebqva6KK+bNY+FHgv4oftfeMo/GPhHQ/Fcdl4K0JrZdb06G8EJe+1bdsEittztXOOuB6V3X/DJHwP/wCiO+Av/Casv/jVH/DJHwP/AOiO+Av/AAmrL/41XAftCfsvfBzQfgH8StS074UeCbDULPwzqVxbXVt4es45YZEtZGR0YRgqwIBBHIIr1z4BjHwM+HffPh3Tj/5LR03xd8FfDvjnUPENzrMUt5Fr2ijQb22Z9sbWweVwVxhlfMz/ADA8YGOlcrq/7MOl+IvDd3pGseKvEurq1xZ3Fnc3l3Gz2DWsgkhMKCMR5DD5mdHZ8AMWAAp/hL9mDQPCPiYa3DrGtX122s/8JBML24SRZb42clm8xAQY3xScquFzHHgKAQd7wh8C9C8E2/h2GwnvHTQrrUbu286RTue9lklm34UZAaVsYxgAdareLPgWvibxte+JrXxj4j8OXN/p8GmXlvpEtukc8MTzOmS8LujA3EnKMvUVz15+yD4IeHTLbTpNS0Oys9Hl8PzW2n3IAvbCWQySwzM6s+XdnZnVlcl2yxzUh/ZV0KXRdD0O58R+Ir7w/pJsWj0u6uo5I3azZDA24x748eVHkRMgbbk5LMTqN+zb4abR9B003N+bfRtTv9Vt8yJlpbxblZg/y8ri7lwBjGFyTisXRf2RfCmm6XHp1/quueILS10RvD+nJqd0hOn2bGMssJREIcmGI+Y25gUGDgYqbV/2U/D+vefeahr+v3niN7yyvk8QS3ERuoZLQyfZwqiLytqiaXKmMht5Jyeav+A/2afD3w+8SR61Y6nq93crqF3qpW+uRKrXV1EqXEhyufnK7yAQNzHAA4pnhn9mXQPC/jTw/r9vrGtTQ+HZryXR9JmnjNpYC5QrMiARhip3EjezFeApCjFVP2xIEuPgiY5EWSN/EvhpGVhkEHXbAEEdxXk/jL9gzwp4T1qfxH8OfA/gvVGml8698I+K9It7mxuRkFhbXDRtJZsfmwBuiz/yzHOdL4S+D/2fPiZqlz4c1L4D+FvCHjqwi8698Ma14VslnjiDBPOicRmOeHcQBJGTz1Ar1df2S/gey7v+FOeAsf8AYtWX/wAarwXxx4d+Eup+Jr/wV8Iv2dvBPjPxbZzNaahqdx4atLbRNGmHVbq48nMjrwTDFlj0ypqCH9gvwP4B8B+MfHPibTNF1vx1Fod9JE2l6NBpul2DLBIVFtaRqFyvaWTc5xkFeAPoz9l3/k2r4S/9ilpP/pFDXqFMlO2NjXgTaf4t8f8AjH4mRad8QdW8Nvo+pw2emW9ta2k1rFusLebMiSQlpQZJWyA4JGACDXCf8Nk6hpfwu8PeJp9L0O+uJPDNr4h1Oxiv5ln2yFlbyIkhk2x5RmR5GVWyFz1Yeir8etR/4WlP4UvtG0/RbFr1bSyu9WvprabUImtRN51sDAYpju3J5ay7gEYkDpXi+u/H7xtpP7LsY1C3e11PVvhvqmtaZ4ktdRaW7+1WltGS8oMahWYTCRSGb7pBr1S8/aE8U+FJJNG8QeEdPbxE8OlPpsVjrDy28/226NqgnkeBWQo6lmIR8qRjJ4qfVP2htW0SO90/UtL0PTvE1lriaJJb3GrSm2mL2i3SPAVgMsrFXQeWI8ghjkKMnH8I/tYX/jDXvC+nWPhS3MeoaJqOuanPJqDobKOxvUtZ1iUwhpSWfKhhGemQKl8F/FTxj42+NHwybU9Pj8PaJr3g/Vdaj02z1FrlZv32mmEzAxoBLGkzdMjMrAHjJ+lE+6vGOOlOr57/AG9LWC9/Zf8AEtvcwx3FvNqOjRywyqGR1OrWYKsDwQRxiuoj/ZJ+CXO74QeA2HQA+G7M46/9Mqf/AMMkfA//AKI74C/8Jqy/+NUf8MkfA/8A6I74C/8ACasv/jVH/DJHwP8A+iO+Av8AwmrL/wCNUf8ADJHwP/6I74C/8Jqy/wDjVH/DJHwP/wCiO+Av/Casv/jVT6X+y58IdD1W01LTPhd4L03ULOZLi2urPw9aRSwSIQyOjiPKsGAIIwQRXp0MZjzk7vSpKKKKKKKKKKimh87Aztx7V8meMNLuf2Y/2hdd+LmvwTeLPA3iWOGyv9akjM174SC8DaFHFi2cuUG5Thm3dT9T6fr1jq2m2uoWNzDe2N1Es0FxBIHSVGAKspHBBBHPuK+UPidMP2uPjF4d0TwQDZ6H4A1hL/VPiHbcPDcoPm06xkGRIzAgSk5QDAO44FfYFFFFFFFFFFFIeleK6D/yeV44/wCxE0H/ANOGr17VS0UUUUUUUUUU1uleGfs1/wDI5fH3/soUv/pp0yvdaK+d/wBsD/XfA/8A7Kfov/oNxX0NH92nUUUUUUUUUUUleHfED/k7r4Of9i34n/8AQ9Jr3FelLWN4x/5FPWv+vGf/ANFtXn37JP8Ayaz8Hf8AsTtI/wDSKGvWqKKKKKKKKKKK+ef2/v8Ak0f4hf8AXG0/9LIK+g46fRRXin7KH/Im+Nv+ygeKv/TzdV7XRRXi/h3/AJPD8f8A/YkeH/8A0u1evaKK81/aa/5Nv+K3/Yp6r/6Ry1e+An/JC/h1/wBi5p3/AKTR13lFFFFFFFFFFFeLftff8kVH/Yz+Gf8A0/afXsyoOuKZ9jgMiyeUvmKu0NjnHp9KlVQq7RwKhSzgj3bY1UNkkDoc9a4741II/g347CjA/sC//wDSaSsf9l3/AJNq+Ev/AGKWk/8ApFDXqFNk5Q968m8Xfs2eEvG+ta3fanca+LfXCranptnrt1a2d4REsX7yGJ1BzGiqfUDBqv4s/ZZ+H3jDUJZb3TbuCzn0qLRbnTLG/ntrK4tYt/kJJBGwVvK8x9mRxu74GLNv+zr4Yg13SNSnudf1IaXJDcW1pqWtXNxbLcRR+VHcGN3IMgUnnoSS2CSTUmsfs6+Ctb8I6Z4avNNnm0jTdFutAt4xdSKws7iJI5ULA5JKxp83UY4qtp/7M/gi1sdVtZrfVNQN+ttGbm/1i6nuII7aUzWyQStJvhEUh3qUIIOCSeKhvP2XfBV7p9pEV1qLU7fUf7V/tuHW7pNRkuTB9nd3uN+87of3ZXOAvAC4FWvAf7Nfgj4b+IG1bQtPu4ZltbyxiinvppoYILqaKaeNEdiFVpIVbA7l/wC8cngX9m3wd8O/E1lr2kx6tJf2NhNpVj9v1a4uo7SzkaNjbxJI7KiAwpjHIxjOOK9aUBVAHAHpS18//t1f8mz+IP8AsKaL/wCnezr31O9Pooooooooooorzn4tfGjTPg3p+j3WrWGsas+r339m2VnoOnPfXU0/kyTbViT5j8kMhOBxtNcKv7Yml7efhf8AFxj3x4Dv/wAvuUv/AA2JpX/RLvi7/wCEFqH/AMbo/wCGxNK/6Jd8Xf8AwgtQ/wDjdH/DYmlf9Eu+Lv8A4QWof/G6P+GxNK/6Jd8Xf/CC1D/43Ve+/ay0HU7We2uvhN8WLmC4jaKSKfwBfsjqQQVYGM5BBIIx3NfMGqeIPFnhnVLnwX8PtD+LHh34Qa5I019ajwLqDajoa7syW2mybcJFNkjDf6rLFeor6F8E/tA+Cvhz4V07w34e+DXxW0nR9PjEdva2/gLUAqjqSTsyWJ5JPJJyea6L/hsTSv8Aol3xd/8ACC1D/wCN0f8ADYmlf9Eu+Lv/AIQWof8Axuj/AIbE0r/ol3xd/wDCC1D/AON0f8NiaV/0S74u/wDhBah/8bo/4bE0v/ol3xcH/ch6h/8AG62fhv8AtOaJ8S/HR8IW/h/xZ4e1w6bLqyQ+JtBn03zLeOSKJnTzQN2HmjHHrXscZJQFuTT6KKKQ9K8V0H/k8rxx/wBiJoP/AKcNXr2qlooooooooooprdK8M/Zr/wCRy+Pv/ZQpf/TTple60V87/tgf674H/wDZT9F/9BuK+hY+lPoooooooooopK8O+IH/ACd18HP+xb8T/wDoek17ivSlrG8Y/wDIp61/14z/APotq8+/ZJ/5NZ+Dv/YnaR/6RQ161RRRRRRRRRRRXzz+39/yaP8AEL/rjaf+lkFfQcdPoorxT9lD/kTfG3/ZQPFX/p5uq9roorxfw7/yeH4//wCxI8P/APpdq9e0UV5r+01/ybf8Vv8AsU9V/wDSOWr3wE/5IX8Ov+xc07/0mjrvKKKKKKKKKKKK8W/a+/5IqP8AsZ/DP/p+0+vaF+6KWiiuJ+Nv/JHPHn/YAv8A/wBJpKxf2Xf+TavhL/2KWk/+kUNeoUUUUUUUUUUUV8//ALdX/Js/iD/sKaL/AOneyr31O9PooooooooooorxT4+/8lI+AX/Y7S/+mTVK9qWloooooooooopD0NeB6p/yfZ4Y/wCycar/AOnTTq98X7opaKKKRuleK6D/AMnleOP+xE0H/wBOGr17VS0UUUUUUUUUU1uleGfs1/8AI5fH7/soUv8A6adMr3Wivnf9sD/XfA//ALKfov8A6DcV9Cx9KfRRRRRRRRRRSV4d8QP+Tuvg5/2Lfif/AND0mvcV6UtY3jH/AJFPWv8Arxn/APRbV59+yT/yaz8Hf+xO0j/0ihr1qiiiiiiiiiiivnn9v7/k0f4hf9cbT/0st6+g46fRRXin7KH/ACJvjb/soHir/wBPN1XtdFFeL+Hf+Tw/H/8A2JHh/wD9LtXr2iivNf2mv+Tb/it/2Keq/wDpHLV74Cf8kL+HX/Yuad/6TR13lFFFFFFFFFFFeLftff8AJFR/2M/hn/0/afXtC/dFLRRXE/G3/kjnjz/sAX//AKTSVi/su/8AJtXwl/7FLSf/AEihr1Ciiiiiiiiiiivn/wDbq/5Nn8Qf9hTRf/TvZV76nen0UUUUUUUUUUV4p8ff+SkfAH/sdpf/AEyapXtS0tFFFFFFFFFFIehrwPVP+T7PDH/ZONV/9OmnV74v3RS0UUUh6V4roP8AyeV44/7ETQf/AE4avXtVLSNypHtXkHib42Xfhv8AaD8O/D6fR430jVtONydYE5Dw3DGbyojHjkOLeX5s/e2jHIrA8JftR2eueNPiZp95pU1tonhW7tLOyvrNJLubU2mlmgfZEilhtuIJEHUEKWOBzXTx/tMeBHtdOdb2/kur+/utKh0+LTLiS7F5brvmt3hVC6uq/Nggcc5xzTrz9pbwPaeGbDXhcand6XdWU+otNa6VcyfZreFtk0k4CZiCtkENg5VsA7TifxR+0l4B8Iz3Cahqtx5NtFbzT3ltp9xPaw/aCot1eZEKK0m9doJydw9Rmw3x+8Hf8JSNDF1emX7e+lG+/s+cWQvFUsbc3BTy9+ARjdyfl68Vq/C/4teHPjF4bGveF57q60hpTDHdXFlNbLMygbjH5irvUElSy5G5WGcqa7Kimt0rwz9mv/kcvj7/ANlCl/8ATTple60V88ftgf674H/9lP0X/wBBuK+hY/u06ivDNY+K3xEvPFHjy28MeEdF17S/C14lm0FxrMlpf3bm0guCIl8hogcThRucZI5Iq3a/tTeBl8Nabrk9xqf2G60i31yZo9Nmm+wWc2dkt0Y1ZYR8r53Nx5ch+6pNdevxq8ItaLONSJDa5/wjoiELmT7dv2+XsxnGP3m7p5ZD52815x8Rv2t/Dei/DfxVrvh1bi+1HT/D95r+lx6lY3Nra6pDAAGaGVkUSIGePJU9JFYcEE9tb/tA+DG8RSaGb66NzDqUejzXSWM7WcV84UpbNcBfLWQ70G0t1dR1YA5vhf8Aao+HHjBrH7DrF1FbXyXT2t7e6bcW1tN9mDtcKs0iBC0axuxAPRGPY1VvP2uPhrpmh32r3+p3+nWNrY2+ph7vSrmJp7SadII54VaMNIhkkjUlQcb1JwCK9T8P+ILfxLo9nqVrFdQQXUfmJHe2z28yj0eNwGQ+zAGtOkrw74gf8ndfBz/sW/E//oek17ivSlrG8Y/8inrX/XjP/wCi2rz79kn/AJNZ+Dv/AGJ2kf8ApFDXrVFcx8SvGdh8OfA2u+KdVLjTdFsLjULkRjLmOKNnYKO5wDXjsPxy+IPhVPCmteOfA+l6P4W1y/tdNc6drT3d9psty6x2xuIjAqNukeNG8tztLA8gGvQW/aE8CJ4e0TXH1nZpmr2t1e28zQSfJDbIXuHkGMoI9u1twGHKr1IFZl3+1H4D0vStUvtSn1bSxpr2Sz2t5o91FclbuTy7aRIjHvkR3yoKg8qwOCCK1dH+PnhXXNaXSrVdYN0LiC0mMmj3SpbXE0KzJDMxjxG+x0yGxtLqrYJxVTTP2kvAOq3hiXVZrW3axudSt7+9spoLW7trfHnywSugWVUBDEqTlSGGV5qjeftVfD3S9K1TUdSvdS0uLTo7KeaK90i6inaG7mEFtKkRj3ujynZlQcEEHBFepaPqkWt6XaX8MVxBFcxLKsV3A8EyBhkB43AZG55UgEVdor55/b+/5NH+IX/XG0/9LIK+g46fRRXin7KH/Im+Nv8AsoHir/083Ve10UV4v4d/5PD8f/8AYkeH/wD0u1evaKK81/aZ/wCTcPiqPXwpqo/8k5au/ANg3wL+HeP+hd07/wBJo67zNGaM0ZozSM4XAPehXDqCDxS5ozRmjNGa8X/a+Yf8KXUd/wDhJ/DP/p+0+vaF5UUtFFcR8bmH/CnvHa8knQL/AAAM/wDLvJWL+y6w/wCGbPhMvf8A4RLSe3/TlFXqGaM0ZozRmjNGaM0ZozRmjNfP/wC3S279mnxAoyT/AGpovGD/ANBezr32Jw2cfyqSiiiiiiiiiiivFPj7/wAlI+AX/Y7S/wDpk1SvalpaKKKKKKKKKKQ9DXgeqf8AJ9nhj/snGq/+nTTq98X7opaKKKQ9K8V0H/k8rxx/2Img/wDpw1evaqWkY4UmvFfi58Dbz4ka5rupWmsR6VqMuiWltpV0Ii7WWoW1291b3J/vKJCmV6kBh3rgdc/ZE1C38P32leGfEENnEbTQrdILxZTHe/YJJ5JkujE6MyXDT7mIOcqchgcVc+D/AOyzq3w18ZWmpT63o93pkGs3uupb2OmtaiOW7tEhlhRd7ARq6ZTqdpwxJG45Pjb9kXXPFkkdiviXSm0me31e0ubbULGScWYvb6W4Fzax+Ysf2gI4j3SKwG0MO6txnjD4bePfDtjefD6G5mvpfEkWjLdXWn+GZprWSe3eCBpUuhOyW8YhtkaRZkDDGYyxb5fTdB/ZcutA+JVxqqHwpqWgTa3c6/52oaKz6zDPK7SCJJzKUCpIxcSbNwHygfxH1r4I/Duf4W/DDw14XuLuO9m0q0W3eaJCqORnJA7dRXf0U1uleGfs1/8AI5fH3/soUv8A6adMr3Wivnf9sD/XfA//ALKfov8A6DcV9Cx9KfRXz9rnwt+K9j458c3Hg/xd4Z0HQvFN7HeyXV5pM15qNk4tILYmMeckTcQBhvUgEnOelcfrf7GKabfWX/CPTeHNQ0k6Jp/h+5h8XaQ1/JDBaiRRNCwkQF3WQhkcFSQrZ7HtJP2aVb47y+M/7UEXheS3+1nw7HHtA1g2/wBjN6GHAAtMRhcZ3ZbNedWn7Fep2vw88ReCmv8AwfFbS+Frrw1pmsWegPDqLmWNUE91KZWH3UwypgOfm44Udzffs7+JLrxFcWMXijT4PA914ntvGE1mdPf+0I7mKaGb7Ok3m7PLeaEOWKFlBZQOQR5L8Ef2Z/Enjj4Q+ENH8X366N4e0xNbMGm/2fJBqYuL03tqxkZpCpjVLmWRCFBbemcBTu2rj9iXV7z4a654Zur3wZaXk1jp+l2GraRoD21y8NvdwXEkly5ldsyfZ0HlodoYbiT2+xY48AHcTxUlJXh3xA/5O6+Dn/Yt+J//AEPSa9xXpS1jeMf+RT1r/rxn/wDRbV59+yT/AMms/B3/ALE7SP8A0ihr1qiuY+JXgbT/AImeBdf8K6qZBp+tWE+n3DRHDiOVCjFT6gHI+lePW/wZ+JniZvDei+PPGGhav4X0HUbXU1k0vTJbfUNUktZFkt0nYyskYWRI3bYDvK4woJrGm/Y7Gpal8UIrvxGyaB4l068sNAsY7fcdC+2u09+4BbbJ5lx5bBQFAWPbz1qbRv2YdWgsWS/bwfpt7/bWi36yeG9EktPMgsL1LlllLSOzNIEOFztQt36nW8UfALXfEnxn0/xfZ6jo+j21vfw3s2pabBPb6pcwRxhGsp2SQRTxued7qSgG0KeGHEeDf2KH0Pw1qPhG+ufDDeHf+EevfD9nqlhoXla0VuI/K82WZpWXcqEg7ABISCdoyK09L/ZX1j+w7m3v5/Btje/2joksFz4f0KS0eSCw1GG7k85mkdmaXysBPuoSOW619R267Y8ZzzmpqK+ef2/v+TR/iF/1xtP/AEsgr6Djp9FFeKfsof8AIm+Nv+ygeKv/AE83Ve10UV4v4d/5PD8f/wDYkeH/AP0u1evaKKxvGfhOw8eeEda8N6osjabq9lNYXIiba/lSxtG+09jtY814lp/7Fmh6TYW1jY/E34sWVlbRLDBb2/ja7SOKNQAqqoOAAAAAPSrH/DHmnf8ARVvi9/4XN5/jR/wx5p3/AEVb4vf+Fzef40f8Mead/wBFW+L3/hc3n+NH/DHmnf8ARVvi9/4XN5/jR/wx5p3/AEVb4vf+Fzef415f+1B+z9J8KP2ffHvjDQviv8VhrOjaVNeWjXPjS7kjEijIyu7kV6eP2PNNx/yVb4uj6eOLwf1pf+GPNO/6Kt8Xv/C5vP8AGj/hjzTv+irfF7/wubz/ABo/4Y807/oq3xe/8Lm8/wAaP+GPNO/6Kt8Xv/C5vP8AGj/hjzTv+irfF7/wubz/ABph/Yx8O3VzYvqfj74l69bWl5b3wsNY8XXN1aySQTJNF5kTkqwEkaNg91FfQCqEUKOg4paKKy/Enh208VaFqWkX282eoWslnMIztby5FKtg9jg9a8K0r9ifQNC0u003TfiV8VrDT7OFLe2tbXxndRxQxooVERVICqFAAA6AVb/4Y807/oq3xe/8Lm8/xo/4Y807/oq3xe/8Lm8/xo/4Y807/oq3xe/8Lm8/xo/4Y807/oq3xe/8Lm8/xo/4Y807/oq3xe/8Lm8/xo/4Y807/oq3xe/8Lm8/xo/4Y807/oq3xe/8Lm8/xo/4Y807/oq3xe/8Lm8/xo/4Y807/oq3xe/8Lm8/xo/4Y807/oq3xe/8Lm8/xo/4Y807/oq3xe/8Lm8/xo/4Y807/oq3xe/8Lm8/xqrqH7EvhrW4Y7bWPH/xM1ywWaG4aw1Txdc3NtI0UiypvjfIbDorc9xX0JHCIs7e9SUUUUUUUUUUUV4p8ff+SkfAL/sdpf8A0yapXtS0tFFFFFFFFFFI3Q14Hqn/ACfZ4Y/7Jxqv/p006vfF+6KWiiikPSvFdB/5PK8cf9iJoP8A6cNXr2qlopNo9B+VJsUZwoH4Uu0ccDik8tcY2rj6UbVznaM/Sl2j0H5UUtFNbpXhn7Nf/I5fH3/soUv/AKadMr3Wivnj9sD/AF3wP/7Kfov/AKDcV9Cx/dp1FJtGc45pNq/3R+VLtHXA6Y6UmxR/CPypdo6YGKTYvPyjnrxS7R1xzRS0leHfED/k7r4Of9i34n/9D0mvcV6UtY3jH/kU9a/68Z//AEW1effsk/8AJrPwd/7E7SP/AEihr1qikwD1GaNoznAz06Umxf7o/Kl2g9h+VG0eg/KjaOOB+VJsXptGPpSgAdBilor55/b+/wCTR/iF/wBcbT/0sgr6Djp9FFeKfsof8ib42/7KB4q/9PN1XtdFFeL+Hf8Ak8Px/wD9iR4f/wDS7V69ooooooooorwn9ur/AJM/+LX/AGALn/0GvdV6UtFFFFFFFFFFFFFFFFFFFFFFFFFFFFFFFFFFFFFeKfH3/kpHwC/7HaX/ANMmqV7UtLRXin7QVv4wur3w3/Ycmuv4cSac61aeFbyC21RhsXyHjeZlBjVt29VYMdyEZAKtgfCX40NPr3hLwhb6zfeKre9ttae51TWrf7PqNpLZXEMYtriNVAMiicqWIG4Krc7snyyx/aO+I2qeM/EPifRrDTrvR7TwBZ+JbzSdQ1GaGKMpPe+YkAVG/eSLGPnIwPLUEHNe5WfxI8K/Hy1bwtovirXtI1ZrOHVZJdIjubKVIW8thtuHh8tgfNTKqScE8cHHz18FPi54n8H/AAf8AeJLrxhqXivxV4xn1G1+zeIrm71BVFtPOFNtZ2kDyuxESBm+6gLMcnCn0ST9rrWbrQfBWvx6Ha6HoOv6Ja6n/aeuG6FkbqSTa1obmKFo7cqBnfNtDblAA+YjQ+EPxz1TxN8ZvFfw+s5/7QvNN17ULrUp9RldRaWK+WsMNsMfvXLuucHbGpyTlkVvpsdBS0h6GvA9U/5Ps8Mf9k41X/06adXvi/dFLRRRSN0rxXQf+TyvHH/YiaD/AOnDV69qpaKKKKKKKKKKa3SvDP2a/wDkcvj9/wBlCl/9NOmV7rRXzv8Atgf674H/APZT9F/9BuK+hY+lPoooooooooopK8O+IH/J3Xwc/wCxb8T/APoek17ivSlrG8Y/8inrX/XjP/6LavPv2Sf+TWfg7/2J2kf+kUNetUUUUUUUUUUUV88/t/f8mj/EL/rjaf8ApZBX0HHT6KK8U/ZQ/wCRN8bf9lA8Vf8Ap5uq9roorxfw7/yeH4//AOxI8P8A/pdq9e0UUUUUUUUh4FfM37eHjm2b4G658OtNs7zW/HPjixn03RND06LzLi4bbmSXHAWOMcs5OOnqK9g+Efxi0D40eDbXxD4fkl8p3a3urO5Qx3FjcpxLbzp1SRDwVPsRkEGu6ooooooooooooooooooooooooooooooooooooorxT4+/8lI+AP8A2O0v/pk1SvalpaK4jx78IdD+It/p1/qUuo2Wp6b5gs9R0fUJ7G5iSTb5kfmROpZG2JlDkEqOOK52L9mDwHb2Gj20NrqVu+lTXVxDewavdR3kr3JBuTNcCTzJfNIBbcxztHoKybj9jr4bTR2scdlqdlDDpMWhNFY6vdW6TafG7OLaQRyAPGS5yGzkcdK9ktdNhsbeKCACGCKMRRxoAAqgYAA9AK8rP7KvgFPD/hvR7a21LTrXw6br+zpNO1S4tp40uXZ7iIyxuHZJGb5lJxwvTFV4f2Sfh/Z6GmiWcGqWOgiBrSXSrbVrlLae3MryiCRA+GjDSuAvZTtHy8V00fwL8Jw6xaatBZSW2pWmqT6vb3UMzJJHNMmyYAg/6t1ABjPynapxlQR6AvAA60tI3Q14Hqn/ACfZ4Y/7Jxqv/p006vfF+6KWiiikPSvFdB/5PK8cf9iJoP8A6cNXr2qlooooooooooprdK8M/Zr/AORy+Pv/AGUKX/006ZXutFfPH7YH+u+B/wD2U/Rf/QbivoWP7tOoooooooooopK8O+IH/J3Xwc/7FvxP/wCh6TXuK9KWsbxj/wAinrX/AF4z/wDotq8+/ZJ/5NZ+Dv8A2J2kf+kUNetUUUUUUUUUUUV88/t/f8mj/EL/AK42n/pZBX0HHT6KK8U/ZQ/5E3xt/wBlA8Vf+nm6r2uiivF/Dv8AyeH4/wD+xI8P/wDpdq9e0UUUUUUUV5J+0B8dovg1pOnWtlYSa94x8QXH9n+HdAgOHvroju3SONAdzu3CqO+aq/An4IzeCL7VPF/i+9h8SfEvXkU6nrCoRFbxZ3LZWiE/u7eMk4HVz87ZJ45v4wfC3xB8P/F158WPhVaxt4g2A694X3+VbeIYV5LAdEvFUHZL/F91sg8eofBv4uaB8cPAWmeL/DN215pF8mVMkZjeORTteN1PIZWBBHtwSMGu5oooooooooooooooooooooooooooooooooooorxT4+/8lI+AX/Y7S/8Apk1SvalpaKKKKKKKKKKQ9DXgeqf8n2eGP+ycar/6dNOr3xfuilooopG6V4roP/J5Xjj/ALETQf8A04avXtVLRRRRRRRRRRTW6V4Z+zX/AMjl8ff+yhS/+mnTK91or53/AGwP9d8D/wDsp+i/+g3FfQsfSn0UUUUUUUUUUleHfED/AJO6+Dn/AGLfif8A9D0mvcV6UtY3jH/kU9a/68Z//RbV59+yT/yaz8Hf+xO0j/0ihr1qiiiiiiiiiiivnn9v7/k0f4hf9cbT/wBLIK+g46fRRXin7KH/ACJvjb/soHir/wBPN1XtdFFeL+Hf+Tw/H/8A2JHh/wD9LtXr2iiiiiiiiuI+LHwj0H4yeFbjQvEMcjQF1uLW6tnMVzZXCcxzwyDlJFPIYe4OQSD5n8Jfi3r3gnxhF8K/irMh8UMrHQvEoQRWviOBRkkDolyo+/F3xuXjIHKeLPFutftdeLtR8D+BtQuNG+FunTfZfE/i+zcrJqbqcSadYuD0I3LJMOBkqO+76Q8F+CdH+Hvh3T9A8PWEGlaJp0At7Sxtk2pEgxx7nqSTySSTkkk71FFFFFFFFFFFFFFFFFFFFFFFFFFFFFFFFFFFFeKfH3/kpHwB/wCx2l/9MmqV7UtLRRRRRRRRRRSN0NeB6p/yfZ4Y/wCycar/AOnTTq98X7opaKKKZISsZI/SvEPG/wAIfH998XL7x34K8d6V4Xk1DQ7PRbmz1Lw22pblt57qZZFYXUO0k3bDBU/dFOHgD4/Y/wCSyeEf/CAk/wDlnR/wr/4/f9Fk8I/+EBJ/8s6P+Ff/AB+/6LJ4R/8ACAk/+WdH/Cv/AI/f9Fk8I/8AhASf/LOj/hX/AMfv+iyeEf8AwgJP/lnR/wAK/wDj9/0WTwj/AOEBJ/8ALOj/AIV/8fv+iyeEf/CAk/8AlnR/wr/4/f8ARZPCP/hASf8Ayzo/4V/8fv8AosnhH/wgJP8A5Z0f8K/+P3/RZPCP/hASf/LOj/hX/wAfv+iyeEf/AAgJP/lnR/wr/wCP3/RZPCP/AIQEn/yzpsngH4/KuT8Y/CZ9l8ASf/LKtj4FfCvXvhXB4xm8ReI7bxRrHifXn1y5vLLSzp8Ubta29v5axGaXgC2U53fxEV61RXkX7QXwh1f4xaP4Wh0XxBD4Z1Tw74htfENreXWmm+jaWBZAqNEJYsgmTOd/bFZUfgH4/MuR8YvCa+zeAJP/AJZU7/hX/wAfv+iyeEf/AAgJP/lnR/wr/wCP3/RZPCP/AIQEn/yzo/4V/wDH7/osnhH/AMICT/5Z0f8ACv8A4/f9Fk8I/wDhASf/ACzo/wCFf/H7/osnhH/wgJP/AJZ0f8K/+P3/AEWTwj/4QEn/AMs6P+Ff/H7/AKLJ4R/8ICT/AOWdH/Cv/j9/0WTwj/4QEn/yzo/4V/8AH7/osnhH/wAICT/5Z0f8K/8Aj9/0WTwj/wCEBJ/8s6P+Ff8Ax+/6LJ4R/wDCAk/+WdB+H/x+wf8Ai8nhH/wgJP8A5Z1B4X+DfxB/4W34e8b+NvH2k+JjoWnahp9pY6X4ZfTeLprcu7ObuXOPsqYAXu1e6RNujB5/HrT6zPEFm+qaVe2KP5bXVvJCH27gu5SMkZGcZ6ZGfWvAfh/8Efjb8PPBPh7wnpHxh8Mppehadb6bafafAkjyGKGJY03t/aIy21BkjHOeK6H/AIV/8fv+iyeEf/CAk/8AlnR/wr/4/f8ARZPCP/hASf8Ayzo/4V/8fv8AosnhH/wgJP8A5Z0f8K/+P3/RZPCP/hASf/LOj/hX/wAfv+iyeEf/AAgJP/lnR/wr/wCP3/RZPCP/AIQEn/yzo/4V/wDH7/osnhH/AMICT/5Z0f8ACv8A4/f9Fk8I/wDhASf/ACzo/wCFf/H7/osnhH/wgJP/AJZ0f8K/+P3/AEWTwj/4QEn/AMs6P+Ff/H7/AKLJ4R/8ICT/AOWdH/Cv/j9/0WTwj/4QEn/yzrkfin+zz8Y/i94H1Twf4i+L/h2TRtSEa3IsvAzxSkJKsg2udRYA7kXseO1fS9uznhgQQPSp6KK8U/ZQ/wCRN8bf9lA8Vf8Ap5uq9roorxfw7/yeH4//AOxI8P8A/pdq9e0UVxnxn8VX/gX4Q+NvEmliI6lo+iXuoW3nqWTzIrd5E3DuNyjPI4ryTwBpPx+8deBfD3iMfFnwlYjV9Ot7/wCzHwJJJ5XmxLJs3f2iN2N2M4GcdK3v+Ff/AB+/6LJ4R/8ACAk/+WdH/Cv/AI/f9Fk8I/8AhASf/LOj/hX/AMfv+iyeEf8AwgJP/lnR/wAK/wDj9/0WTwj/AOEBJ/8ALOj/AIV/8fv+ix+Ef/CAk/8AlnXEfFz9mD4pfGrwjL4b8W/FDwlqFhKwkiki8BzRT20o5WWKUanmNx/eHqR0Jrc8I/A34xeB/DenaD4f+KHgrSdG0+JYLWzt/h/KEjReBj/iZ8+uTyTzknmtv/hX/wAfv+iyeEf/AAgJP/lnR/wr/wCP3/RZPCP/AIQEn/yzo/4V/wDH7/osnhH/AMICT/5Z0f8ACv8A4/f9Fk8I/wDhASf/ACzo/wCFf/H7/osnhH/wgJP/AJZ1yvxJvvjl8IdAsvEmo/Enwt4isF1nSbC406HwbJZvLHdahb2jbZvt8mwgTlh8h+7jvkfTEZLIpbrjnFOoooooooooooooooooooooooooooooorxT4+/8lI+AP/Y7S/8Apk1SvalpaKKKKKKKKKKQ9DXgeqf8n2eGP+ycar/6dNOr3xfuilooooooooooooooooooooooooooooooooooooooooooooooooooooooooorxT9lD/kTfG3/AGUDxV/6ebqva6KK8X8O/wDJ4fj/AP7Ejw//AOl2r17RRXmv7TX/ACbf8Vv+xT1X/wBI5avfAT/khfw6/wCxc07/ANJo67yiiiiiiiiiiivFv2vv+SKj/sZ/DP8A6ftPr2hfuiloooooooooooooooooooooooooooooorxL49OJPiN8AyAfl8bSk/8Agk1SvaY5FYdaduHr+tG4ev60bh6/rRuHr+tG4ev60bh6/rRuHr+tG4ev60bh6/rRuHr+tG4ev60jONp5rwTVGH/DdHhh/wCEfDnVR/5U9PP9K98Q7lBp1FFFFFFFFFFFFFFFFFFFFFFFFFFFFFFFFFFFFFFFFFFFFFFFFFFFFFFFFFeKfsof8ib42/7KB4q/9PN1XtdFFeL+Hf8Ak8Px/wD9iR4f/wDS7V69oorzX9pr/k2/4rf9inqv/pHLV74Cf8kL+HX/AGLmnf8ApNHXeUUUUUUUUUUUV4t+19/yRUf9jP4Z/wDT9p9e0L90UtFFFFFFFFFFFFFFFFFFFFFFFFFFFFFFcL8VPgn4O+NWj2Gl+MdMl1SzsLsX9ssN9cWjxTiN494eB0b7kkg64+Y15z/wwf8ABXv4b1b/AMKnVv8A5Ko/4YN+Cn/Qt6t/4VOrf/JVH/DBvwU/6FvVv/Cp1b/5Ko/4YN+Cn/Qt6t/4VOrf/JVH/DBvwU/6FvVv/Cp1b/5Ko/4YN+Cn/Qt6t/4VOrf/ACVR/wAMG/BT/oW9W/8ACp1b/wCSqP8Ahg34Kf8AQt6t/wCFTq3/AMlUf8MG/BT/AKFvVv8AwqdW/wDkqj/hg34Kf9C3q3/hU6t/8lUf8MG/BT/oW9W/8KnVv/kqj/hg34Kf9C3q3/hU6t/8lUf8MH/BQf8AMt6t/wCFTq3/AMlV1Hwz/ZZ+Gnwf8VS+JPCmhXNhrclk+nNd3Or3t4fs7ujtGBPM4ALRocgZ+UV6uqhVAHQUtFFFFFFFFFFFFFFFFFFFFFFFFFFFFFFFFFFFFFFFFFFFFFFFFFFFFFFFFFeKfsof8ib42/7KB4q/9PN1XtdFFeL+Hf8Ak8Px/wD9iR4f/wDS7V69oorzX9pr/k2/4rf9inqv/pHLV74Cf8kL+HX/AGLmnf8ApNHXeUUjMFBJ6VQsfEGm6pcXsFlf295PZS+RdR28qu0Em0NscA/K20g4POCKbo/iTSvEFjFfaXqFtqVjKCY7qzlWWJ8HB2spIPII47gjtV0XMbZIOQPSqOoeJdK0q80+1vNQt7W51Cc21nFNKqtcyiNpCkYJ+Ztkcj4HO1GPQE1e+0Jx1/75NDXCL1OOM1LRRXi37X3/ACRUf9jP4Z/9P2n17Qv3RS0UUUUUUUUUUUUUUUUUUUUUUUUUUUUUUUUUUUUUUUUUUUUUUUUUUUUUUUUUUUUUUUUUUUUUUUUUUUUUUUUUUUUUUUUUUUUUUUUUUUUUUUV4p+yh/wAib42/7KB4q/8ATzdV7XRRXi/h3/k8Px//ANiR4f8A/S7V69oorzX9pr/k2/4rf9inqv8A6Ry1e+An/JC/h1/2Lmnf+k0dd5RUc/8AqX5xxivh3Wl1bwb40+JcugyXsM/xH1y48KZtgWNvqAEPkXSkfdK20947EkDFqnoBXLafq+ofDvwx4a8M2V+/hD4dWUfiFIL06tPpVuLuPWpY4IftMMMjs6xr8kBKiTByH24G/qNx8Qr68+IVxqHxE1uDWPDeheFL2xbSbmS3tftVwjrcyvbOqhlkaI/upBt+flQejfi1eNpfxO03Q/EfjLW7bwvonxCgdNXkvnF1YW8/hy6klX7SPmSMyO/zceWr4G1VBVNY+J3iaHSPD8eo+JtQh+Hztrn2XxJqus3Okm7WK+jWwLXkMLyOTCXKbsecF3Hf0PqHwJvPFHiD4y39p4j8Wahqn9heEPD939ngMkFtdXVyt8s08kTIhywhQhWVcE/dyBj6joorxb9r7/kio/7Gfwz/AOn7T69oX7opaKKKKKKKKKKKKKKKKKKKKKKKKKKKKKKKKKKKKKKKKKKKKKKKKKKKKKKKKKKKKKKKKKKKKKKKKKKKKKKKKKKKKKKKKKKKKKKKKKKKKKKKK+XvA8Pxv+Ec3irStJ+Fei+JdLvPE+s6xa38vjBbNpYbu+muE3RG1faQsgBG4856V1H/AAtD4/8A/RCdA/8AC/T/AOQaP+FofH//AKIToH/hfp/8g0f8LQ+P/wD0QnQP/C/T/wCQa4jTpfj/AGHxi1/x3/wpzQX/ALV0XT9I+wf8Jyo8r7LPdy+Zv+x87vteNu0Y8vOTu47f/haHx/8A+iE6B/4X6f8AyDR/wtD4/wD/AEQnQP8Awv0/+Qa4P4+fEb443nwL+ItvqvwX0TTdMl8OajHdXsXjhZ2giNrIHkEf2Nd5VcnbkZxjIr3j4B5/4UZ8O/8AsXdP/wDSaOu9ory/XP2mPhx4b8Uan4f1XX5LC90uZbe+nn027WytZGjWULLd+V5CHY6tzIOGFejx3lrNHE6SxSRzDKMpBDjGcg9+Kbe3UFrazyyEKsaFmOOehP8AjXC6l8YvDWk/B0/E26upV8JrpUetC5WBmk+yugkDeX13bWHHWu9gnikjDb0J7kH060rXFusbSFkKd2AzSmeEnBIJHtzXON460uH4hWHg955DrV5ptxq0MQQlDbwywxSMW6ZD3EQx7n0rqaK8W/a+/wCSKj/sZ/DP/p+0+vaF+6KWiiiiiiiiiiiiiiiiiiiiiiiiiiiiiiiiiiiiiiiiiiiiiiiiiiiiiiiiiiiiiiiiiiiiiiiiiiiiiiiiiiiiiiiiiiiiiiiiiiiiiiiiiiiiiiivNf2mv+Tb/it/2Keq/wDpHLV74Cf8kL+HX/Yuad/6TR13lFfMLeINQ+H+ufGy3l8D6/4kvdd1w3Ol2trprNbXsbaZZwYa4bESJ5kLqxZsgKTg4xXg/wASvhX8RdD0jS9Ct/B51fxB4T8JaJb6RrlvpUt9cXF1bgvcfZrp51itDGVHVC8uQpL9vSdJ8D3Fv8dZ/EOk+FNRvX1zUZ7u5k8QaBLbX2mwvYugeG/STY9sdsai0lUspk6KV44fxl+z34i0v9nfSdP8P+FdQXXtV+FFzpuswKrPLPqKrp/kQzFiSXQfaURTwqhlGFCgdJqXwxvbqTXj4S8EeItE+Hkt34fk1Xw8xlt5b8x3E41LbEW3SHyjb+aR/r/LIDP1NHxN4J8QQ2Fvotn8PWl+G914vur3TrXWNGuNUXS7P+zoljb+zEmjKpJcm5CLJgRbidijBGV8J/hL468ReItIn8ReG9Y0/VfDfw9vtK0+51CMxQW2rR6hMLNoyrlGZIJF2OGbA53ZBNeg/s5eBTo3x08HX+neCdf8M6fY+AbzT9Xu9WhkjSXVXu7B3BLn97M3lSs0wGJAB8zbcL9h0V4t+19/yRUf9jP4Z/8AT9p9e0L90UtFFFFFFFFFFFFFFFFFFFFFFFFFFFFFFFFFFFFFFFFFFFFFFFFFFFFFFFFFFFFFFFFFFFFFFFFFFFFFFFFFFFFFFFFFFFFFFFFFFFFFFFFFFFFFFFea/tNf8m3/ABW/7FPVf/SOWr3wE/5IX8Ov+xc07/0mjrvKKb5a/wB0UeWuMbRj6UFFbgqCPpR5a/3R+VJ5Sf3F/Kl8tODtGQcjijy167R+VCxqpyFAPTOKdRXi37X3/JFR/wBjP4Z/9P2n17Qv3RS0UUUUUUUUUUUUUUUUUUUUUUUUUUUUUUUUUUUUUUUUUUUUUUUUUUUUUUUUUUUUUUUUUUUUUUUUUUUUUUUUUUUUUUUUUUUUUUUUUUUUUUUUUUUUUUV5r+01/wAm3/Fb/sU9V/8ASOWr3wE/5IX8Ov8AsXNO/wDSaOu8ooooooooooorxb9r7/kio/7Gfwz/AOn7T69oX7opaKKKKKKKKKKKKKKKKKKKKKKKKKKKKKKKKKKKKKKKKKKKKKKKKKKKKKKKKKKKKKKKKKKKKKKKKKKKKKKKKKKKKKKKKKKKKKKKKKKKKKKKKKKKKKKK81/aa/5Nv+K3/Yp6r/6Ry1e+An/JC/h1/wBi5p3/AKTR13lFFFFFFFFFFFeLftff8kVH/Yz+Gf8A0/afXtC/dFLRRRRRRRRRRRRRRRRRRRRRRRRRRRRRRRRRRRRRRRRRRRRRRRRRRRRRRRRRRRRRRRRRRRRRRRRRRRRRRRRRRRRRRRRRRRRRRRRRRRRRRRRRRRRRRRXnv7RGnXmsfAH4lafp9pPf3954a1K3t7W2jMks0r2sioiKOWYsQABySQBXkXwp/ac03wn8L/B+h6h8O/iot/pmj2dlcrH4B1R1EscKI4DCHB+ZTXU/8NeaD/0Tz4r/APhvtV/+M0f8NeaD/wBE8+K//hvtV/8AjNH/AA15oP8A0Tz4r/8AhvtV/wDjNH/DXmg/9E8+K/8A4b7Vf/jNH/DXmg/9E8+K/wD4b7Vf/jNH/DXmg/8ARPPiv/4b7Vf/AIzR/wANeaD/ANE8+K//AIb7Vf8A4zR/w15oP/RPPiv/AOG+1X/4zR/w15oP/RPPiv8A+G+1X/4zR/w15oP/AETz4r/+G+1X/wCM0f8ADXmg/wDRPPiv/wCG+1X/AOM0f8NeaD/0Tz4r/wDhvtV/+M1wXxu+OUPxd8FWXhfQfh/8So9SuvEWg3CvqPgnUbWBI4NXs55XeV4gqKscTkknHFfWMbbkU+ozTqKKKKKKKKKKKKKKKKKKKKKKKKKKKKKKKKKKKKKKKKKKKKKKKKKKKKKKKKKKKKKKKKKKKKKKKKKKKKKKKKKKKKKKKKKKKKKKKKKKKKKKKKKKKKKKKRlDcGkVQowKWiiiiiiiiiiimvGJBg5/A4p3Sl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or/2Q=="/>
          <p:cNvSpPr>
            <a:spLocks noChangeAspect="1" noChangeArrowheads="1"/>
          </p:cNvSpPr>
          <p:nvPr/>
        </p:nvSpPr>
        <p:spPr bwMode="auto">
          <a:xfrm>
            <a:off x="0" y="0"/>
            <a:ext cx="4892842" cy="48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6" y="430439"/>
            <a:ext cx="9467850" cy="45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9622" y="5027194"/>
            <a:ext cx="8001000" cy="14638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Sequence Diagram: Leaving Team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35000"/>
            <a:ext cx="781050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5612" y="481118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erican Typewriter" charset="0"/>
                <a:ea typeface="American Typewriter" charset="0"/>
                <a:cs typeface="American Typewriter" charset="0"/>
              </a:rPr>
              <a:t>Sequence Diagram: Uploading a file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819150"/>
            <a:ext cx="6933529" cy="39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1481</TotalTime>
  <Words>21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American Typewriter</vt:lpstr>
      <vt:lpstr>American Typewriter Condensed</vt:lpstr>
      <vt:lpstr>Century Gothic</vt:lpstr>
      <vt:lpstr>Times</vt:lpstr>
      <vt:lpstr>Wingdings 3</vt:lpstr>
      <vt:lpstr>Arial</vt:lpstr>
      <vt:lpstr>Slice</vt:lpstr>
      <vt:lpstr>OnTraq</vt:lpstr>
      <vt:lpstr>PowerPoint Presentation</vt:lpstr>
      <vt:lpstr>PowerPoint Presentation</vt:lpstr>
      <vt:lpstr>PowerPoint Presentation</vt:lpstr>
      <vt:lpstr>PowerPoint Presentation</vt:lpstr>
      <vt:lpstr>Sequence Diagram: Uploading a file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OnTraq</dc:title>
  <dc:creator>Helwig, Jacob</dc:creator>
  <cp:lastModifiedBy>Helwig, Jacob</cp:lastModifiedBy>
  <cp:revision>12</cp:revision>
  <dcterms:created xsi:type="dcterms:W3CDTF">2018-11-01T20:16:44Z</dcterms:created>
  <dcterms:modified xsi:type="dcterms:W3CDTF">2018-11-02T20:58:11Z</dcterms:modified>
</cp:coreProperties>
</file>