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5"/>
    <p:restoredTop sz="94663"/>
  </p:normalViewPr>
  <p:slideViewPr>
    <p:cSldViewPr snapToGrid="0" snapToObjects="1">
      <p:cViewPr varScale="1">
        <p:scale>
          <a:sx n="85" d="100"/>
          <a:sy n="85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3899D9-B0E9-0046-B468-7B9F54F6B35A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23391A4-CA2E-6B42-BE51-9978B6B6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OnTraq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Basement Brogrammers©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wanted to add a more in depth member dashboard</a:t>
            </a:r>
          </a:p>
          <a:p>
            <a:r>
              <a:rPr lang="en-US" dirty="0" smtClean="0"/>
              <a:t>Changes some screens to make the UI for easier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5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First we are going to look at the databases </a:t>
            </a:r>
          </a:p>
          <a:p>
            <a:r>
              <a:rPr lang="en-US" dirty="0" smtClean="0"/>
              <a:t>Then we will show some functionality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4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Project Manger</a:t>
            </a:r>
          </a:p>
          <a:p>
            <a:r>
              <a:rPr lang="en-US" dirty="0" smtClean="0"/>
              <a:t>Task based </a:t>
            </a:r>
          </a:p>
          <a:p>
            <a:r>
              <a:rPr lang="en-US" dirty="0" smtClean="0"/>
              <a:t>Multiple databases</a:t>
            </a:r>
          </a:p>
          <a:p>
            <a:r>
              <a:rPr lang="en-US" dirty="0" smtClean="0"/>
              <a:t>Member Dashboard</a:t>
            </a:r>
          </a:p>
          <a:p>
            <a:r>
              <a:rPr lang="en-US" dirty="0" smtClean="0"/>
              <a:t>Team Dashboard</a:t>
            </a:r>
          </a:p>
          <a:p>
            <a:r>
              <a:rPr lang="en-US" dirty="0" smtClean="0"/>
              <a:t>C#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n</a:t>
            </a:r>
            <a:r>
              <a:rPr lang="en-US" dirty="0"/>
              <a:t>o</a:t>
            </a:r>
            <a:r>
              <a:rPr lang="en-US" dirty="0" smtClean="0"/>
              <a:t>t Accomplish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Uploaded file to everyone on the team</a:t>
            </a:r>
          </a:p>
          <a:p>
            <a:r>
              <a:rPr lang="en-US" dirty="0" smtClean="0"/>
              <a:t>Visual representation of the progress bar</a:t>
            </a:r>
          </a:p>
          <a:p>
            <a:r>
              <a:rPr lang="en-US" dirty="0" smtClean="0"/>
              <a:t>Could not dynamically create the UI at runtime for the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6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accomplish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Login in and create account</a:t>
            </a:r>
          </a:p>
          <a:p>
            <a:r>
              <a:rPr lang="en-US" dirty="0" smtClean="0"/>
              <a:t>Read and write to Access database </a:t>
            </a:r>
          </a:p>
          <a:p>
            <a:r>
              <a:rPr lang="en-US" dirty="0" err="1" smtClean="0"/>
              <a:t>Ui</a:t>
            </a:r>
            <a:r>
              <a:rPr lang="en-US" dirty="0" smtClean="0"/>
              <a:t> for all of the Dashboards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2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we do Differently?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 Java </a:t>
            </a:r>
          </a:p>
          <a:p>
            <a:r>
              <a:rPr lang="en-US" dirty="0" smtClean="0"/>
              <a:t>Not focus on one error and finish more of the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89806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Learned: John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Making a </a:t>
            </a:r>
            <a:r>
              <a:rPr lang="en-US" dirty="0" err="1" smtClean="0"/>
              <a:t>Gui</a:t>
            </a:r>
            <a:r>
              <a:rPr lang="en-US" dirty="0" smtClean="0"/>
              <a:t> takes a lot of time</a:t>
            </a:r>
          </a:p>
          <a:p>
            <a:r>
              <a:rPr lang="en-US" dirty="0" smtClean="0"/>
              <a:t>A better understanding of sequence diagrams</a:t>
            </a:r>
          </a:p>
          <a:p>
            <a:r>
              <a:rPr lang="en-US" dirty="0" smtClean="0"/>
              <a:t>How to have a program take information from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9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learned: Jake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 cohesion</a:t>
            </a:r>
          </a:p>
          <a:p>
            <a:pPr lvl="1"/>
            <a:r>
              <a:rPr lang="en-US" dirty="0"/>
              <a:t>Reading and writing </a:t>
            </a:r>
          </a:p>
          <a:p>
            <a:r>
              <a:rPr lang="en-US" dirty="0"/>
              <a:t>C# syntax</a:t>
            </a:r>
          </a:p>
          <a:p>
            <a:r>
              <a:rPr lang="en-US" dirty="0"/>
              <a:t>Visual studio GUI</a:t>
            </a:r>
          </a:p>
          <a:p>
            <a:r>
              <a:rPr lang="en-US" dirty="0"/>
              <a:t>Effectively working with a group </a:t>
            </a:r>
          </a:p>
          <a:p>
            <a:r>
              <a:rPr lang="en-US" dirty="0" smtClean="0"/>
              <a:t>Creating sequence and class diagrams for a project </a:t>
            </a:r>
            <a:endParaRPr lang="en-US" dirty="0"/>
          </a:p>
          <a:p>
            <a:r>
              <a:rPr lang="en-US" dirty="0"/>
              <a:t>The amount of work there is in creating a software project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5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learned: 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</a:p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Teamwork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5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Schedule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meet for each phase</a:t>
            </a:r>
          </a:p>
          <a:p>
            <a:r>
              <a:rPr lang="en-US" dirty="0" smtClean="0"/>
              <a:t>Communicated over text and uploaded files to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Meetings became more frequent in order to implement  </a:t>
            </a:r>
          </a:p>
          <a:p>
            <a:r>
              <a:rPr lang="en-US" dirty="0" smtClean="0"/>
              <a:t>Schedule changed when deadlines were 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739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3659</TotalTime>
  <Words>235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Tw Cen MT</vt:lpstr>
      <vt:lpstr>Arial</vt:lpstr>
      <vt:lpstr>Droplet</vt:lpstr>
      <vt:lpstr>OnTraq</vt:lpstr>
      <vt:lpstr>Our Project</vt:lpstr>
      <vt:lpstr>What we did not Accomplish</vt:lpstr>
      <vt:lpstr>What we did accomplish</vt:lpstr>
      <vt:lpstr>What would we do Differently?</vt:lpstr>
      <vt:lpstr>What I Learned: John</vt:lpstr>
      <vt:lpstr>What I learned: Jake </vt:lpstr>
      <vt:lpstr>What I learned: Val</vt:lpstr>
      <vt:lpstr>Meeting Schedule </vt:lpstr>
      <vt:lpstr>Design Changes</vt:lpstr>
      <vt:lpstr>Demo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OnTraq</dc:title>
  <dc:creator>Helwig, Jacob</dc:creator>
  <cp:lastModifiedBy>Helwig, Jacob</cp:lastModifiedBy>
  <cp:revision>16</cp:revision>
  <dcterms:created xsi:type="dcterms:W3CDTF">2018-12-05T02:15:54Z</dcterms:created>
  <dcterms:modified xsi:type="dcterms:W3CDTF">2018-12-07T15:15:26Z</dcterms:modified>
</cp:coreProperties>
</file>