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9" r:id="rId3"/>
    <p:sldId id="262" r:id="rId4"/>
    <p:sldId id="261" r:id="rId5"/>
    <p:sldId id="263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2"/>
  </p:normalViewPr>
  <p:slideViewPr>
    <p:cSldViewPr snapToGrid="0" snapToObjects="1">
      <p:cViewPr varScale="1">
        <p:scale>
          <a:sx n="73" d="100"/>
          <a:sy n="73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7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Design </a:t>
            </a:r>
            <a:r>
              <a:rPr lang="en-US" dirty="0" err="1" smtClean="0"/>
              <a:t>OnTraq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BASEMENT BROGRAMMERS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5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69" y="1152983"/>
            <a:ext cx="6641353" cy="51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3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46" y="1437078"/>
            <a:ext cx="6231956" cy="4811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7491" y="5247157"/>
            <a:ext cx="206943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491" y="5247157"/>
            <a:ext cx="1696463" cy="382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CREATE</a:t>
            </a:r>
            <a:endParaRPr lang="en-US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12" y="452718"/>
            <a:ext cx="7499540" cy="579638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54" y="927222"/>
            <a:ext cx="7143062" cy="55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6" y="1413632"/>
            <a:ext cx="6163109" cy="47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42" y="1718530"/>
            <a:ext cx="5694042" cy="4400916"/>
          </a:xfrm>
        </p:spPr>
      </p:pic>
    </p:spTree>
    <p:extLst>
      <p:ext uri="{BB962C8B-B14F-4D97-AF65-F5344CB8AC3E}">
        <p14:creationId xmlns:p14="http://schemas.microsoft.com/office/powerpoint/2010/main" val="165285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72" y="1565031"/>
            <a:ext cx="5984993" cy="4630615"/>
          </a:xfrm>
        </p:spPr>
      </p:pic>
    </p:spTree>
    <p:extLst>
      <p:ext uri="{BB962C8B-B14F-4D97-AF65-F5344CB8AC3E}">
        <p14:creationId xmlns:p14="http://schemas.microsoft.com/office/powerpoint/2010/main" val="140979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8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Chalkduster</vt:lpstr>
      <vt:lpstr>Wingdings 3</vt:lpstr>
      <vt:lpstr>Ion</vt:lpstr>
      <vt:lpstr>UI Design OnTraq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OnTraq</dc:title>
  <dc:creator>Helwig, Jacob</dc:creator>
  <cp:lastModifiedBy>Helwig, Jacob</cp:lastModifiedBy>
  <cp:revision>2</cp:revision>
  <dcterms:created xsi:type="dcterms:W3CDTF">2018-11-19T06:29:51Z</dcterms:created>
  <dcterms:modified xsi:type="dcterms:W3CDTF">2018-11-19T06:39:13Z</dcterms:modified>
</cp:coreProperties>
</file>