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3208000" cy="9906000"/>
  <p:notesSz cx="6858000" cy="9144000"/>
  <p:defaultTextStyle>
    <a:defPPr>
      <a:defRPr lang="ko-KR"/>
    </a:defPPr>
    <a:lvl1pPr marL="0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8444A-F930-4E80-BF54-39509664B7C8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B70B0-F867-4A86-9598-8C44407F7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52" indent="0" algn="ctr">
              <a:buNone/>
              <a:defRPr sz="2889"/>
            </a:lvl2pPr>
            <a:lvl3pPr marL="1320703" indent="0" algn="ctr">
              <a:buNone/>
              <a:defRPr sz="2600"/>
            </a:lvl3pPr>
            <a:lvl4pPr marL="1981057" indent="0" algn="ctr">
              <a:buNone/>
              <a:defRPr sz="2311"/>
            </a:lvl4pPr>
            <a:lvl5pPr marL="2641409" indent="0" algn="ctr">
              <a:buNone/>
              <a:defRPr sz="2311"/>
            </a:lvl5pPr>
            <a:lvl6pPr marL="3301760" indent="0" algn="ctr">
              <a:buNone/>
              <a:defRPr sz="2311"/>
            </a:lvl6pPr>
            <a:lvl7pPr marL="3962112" indent="0" algn="ctr">
              <a:buNone/>
              <a:defRPr sz="2311"/>
            </a:lvl7pPr>
            <a:lvl8pPr marL="4622464" indent="0" algn="ctr">
              <a:buNone/>
              <a:defRPr sz="2311"/>
            </a:lvl8pPr>
            <a:lvl9pPr marL="5282816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8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3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3" y="2469625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3" y="6629228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52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05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40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76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11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464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2816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527406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8"/>
            <a:ext cx="558760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3"/>
            <a:ext cx="558760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8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3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1" y="1426284"/>
            <a:ext cx="6686551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1" y="1426284"/>
            <a:ext cx="6686551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52" indent="0">
              <a:buNone/>
              <a:defRPr sz="4044"/>
            </a:lvl2pPr>
            <a:lvl3pPr marL="1320703" indent="0">
              <a:buNone/>
              <a:defRPr sz="3467"/>
            </a:lvl3pPr>
            <a:lvl4pPr marL="1981057" indent="0">
              <a:buNone/>
              <a:defRPr sz="2889"/>
            </a:lvl4pPr>
            <a:lvl5pPr marL="2641409" indent="0">
              <a:buNone/>
              <a:defRPr sz="2889"/>
            </a:lvl5pPr>
            <a:lvl6pPr marL="3301760" indent="0">
              <a:buNone/>
              <a:defRPr sz="2889"/>
            </a:lvl6pPr>
            <a:lvl7pPr marL="3962112" indent="0">
              <a:buNone/>
              <a:defRPr sz="2889"/>
            </a:lvl7pPr>
            <a:lvl8pPr marL="4622464" indent="0">
              <a:buNone/>
              <a:defRPr sz="2889"/>
            </a:lvl8pPr>
            <a:lvl9pPr marL="5282816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1" y="527406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1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A3E3-62C9-4ECC-8988-483A9B419BD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1" y="9181398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03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77" indent="-330177" algn="l" defTabSz="1320703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2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880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23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584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1937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28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641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299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5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03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057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409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76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1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464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2816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456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2154" y="273665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마이페이지</a:t>
            </a:r>
            <a:endParaRPr lang="ko-KR" altLang="en-US" sz="1101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44071" y="506209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목록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2241" y="506209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4071" y="574121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2703" y="506209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상세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42154" y="42796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 가입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42154" y="75900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로그인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42154" y="176721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endParaRPr lang="ko-KR" altLang="en-US" sz="1101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252703" y="3431993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2154" y="109412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 사항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44071" y="1095598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목록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4071" y="308853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찜 목록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44071" y="4074863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44071" y="6072053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내 정보 수정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44071" y="343199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목록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42154" y="142923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사이트 소개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44071" y="2733575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뱃지</a:t>
            </a:r>
            <a:endParaRPr lang="ko-KR" altLang="en-US" sz="1101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0275" y="434286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회원정보 등록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2703" y="17640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작성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52703" y="2410406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댓글 상세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52703" y="1090164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상세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44071" y="17640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42154" y="678573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추천 </a:t>
            </a:r>
            <a:r>
              <a:rPr lang="ko-KR" altLang="en-US" sz="1101" b="1" dirty="0" err="1"/>
              <a:t>코스목록</a:t>
            </a:r>
            <a:endParaRPr lang="ko-KR" altLang="en-US" sz="1101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252703" y="677605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여행계획 작성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688099" y="7114415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252703" y="711658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여행계획 상세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42154" y="642759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참여랭킹</a:t>
            </a:r>
            <a:r>
              <a:rPr lang="ko-KR" altLang="en-US" sz="1100" b="1" dirty="0"/>
              <a:t> 목록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44071" y="6779477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44071" y="6427596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44071" y="473366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쪽지목록</a:t>
            </a:r>
            <a:endParaRPr lang="ko-KR" altLang="en-US" sz="1101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4252703" y="538879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등록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252703" y="574121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상세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52703" y="375525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신청자 목록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38071" y="375294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 승인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01539" y="42809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고객센터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803456" y="75249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1:1 </a:t>
            </a:r>
            <a:r>
              <a:rPr lang="ko-KR" altLang="en-US" sz="1100" b="1" dirty="0"/>
              <a:t>문의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803456" y="428095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자주묻는</a:t>
            </a:r>
            <a:r>
              <a:rPr lang="ko-KR" altLang="en-US" sz="1101" b="1" dirty="0"/>
              <a:t> 질문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501539" y="107195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803456" y="107843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803456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03456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112088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803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112088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112088" y="206020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1597456" y="172800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112088" y="2424934"/>
            <a:ext cx="1080000" cy="2616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112088" y="2757141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597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214904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38135-08F7-A413-967E-E484257FFD63}"/>
              </a:ext>
            </a:extLst>
          </p:cNvPr>
          <p:cNvSpPr txBox="1"/>
          <p:nvPr/>
        </p:nvSpPr>
        <p:spPr>
          <a:xfrm>
            <a:off x="1642154" y="781231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봉사 코스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D011C-FF3E-54F4-A0D5-0AB5F35C34DB}"/>
              </a:ext>
            </a:extLst>
          </p:cNvPr>
          <p:cNvSpPr txBox="1"/>
          <p:nvPr/>
        </p:nvSpPr>
        <p:spPr>
          <a:xfrm>
            <a:off x="4252703" y="781231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36512-AE30-6483-BDB1-9896361CA61A}"/>
              </a:ext>
            </a:extLst>
          </p:cNvPr>
          <p:cNvSpPr txBox="1"/>
          <p:nvPr/>
        </p:nvSpPr>
        <p:spPr>
          <a:xfrm>
            <a:off x="2944071" y="7806057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971D1-7280-945E-7428-C303C7CA43BD}"/>
              </a:ext>
            </a:extLst>
          </p:cNvPr>
          <p:cNvSpPr txBox="1"/>
          <p:nvPr/>
        </p:nvSpPr>
        <p:spPr>
          <a:xfrm>
            <a:off x="9183929" y="677947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여행계획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B477-4073-3FE0-D3CC-0C51798AFF6D}"/>
              </a:ext>
            </a:extLst>
          </p:cNvPr>
          <p:cNvSpPr txBox="1"/>
          <p:nvPr/>
        </p:nvSpPr>
        <p:spPr>
          <a:xfrm>
            <a:off x="2944071" y="4399323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54CB0-58B8-F591-888E-EABE5742F3FD}"/>
              </a:ext>
            </a:extLst>
          </p:cNvPr>
          <p:cNvSpPr txBox="1"/>
          <p:nvPr/>
        </p:nvSpPr>
        <p:spPr>
          <a:xfrm>
            <a:off x="4252703" y="747179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34DFE-9E53-732C-6833-2F35B65E5790}"/>
              </a:ext>
            </a:extLst>
          </p:cNvPr>
          <p:cNvSpPr txBox="1"/>
          <p:nvPr/>
        </p:nvSpPr>
        <p:spPr>
          <a:xfrm>
            <a:off x="7752607" y="677947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나의 계획목록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F257C-9EA2-0CCD-3B8E-F8338D317EA0}"/>
              </a:ext>
            </a:extLst>
          </p:cNvPr>
          <p:cNvSpPr txBox="1"/>
          <p:nvPr/>
        </p:nvSpPr>
        <p:spPr>
          <a:xfrm>
            <a:off x="7761730" y="6077893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나의피드목록</a:t>
            </a:r>
            <a:endParaRPr lang="ko-KR" altLang="en-US" sz="110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73181-86F7-BFB2-66B6-6ACD4D3A7FA0}"/>
              </a:ext>
            </a:extLst>
          </p:cNvPr>
          <p:cNvSpPr txBox="1"/>
          <p:nvPr/>
        </p:nvSpPr>
        <p:spPr>
          <a:xfrm>
            <a:off x="9183931" y="607789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피드수정</a:t>
            </a:r>
            <a:endParaRPr lang="ko-KR" altLang="en-US" sz="110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2FD7E-1E5A-884E-C36A-F4175255AF9D}"/>
              </a:ext>
            </a:extLst>
          </p:cNvPr>
          <p:cNvSpPr txBox="1"/>
          <p:nvPr/>
        </p:nvSpPr>
        <p:spPr>
          <a:xfrm>
            <a:off x="4252703" y="2087237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294A1-2714-72BE-B374-81BAF53F2BB2}"/>
              </a:ext>
            </a:extLst>
          </p:cNvPr>
          <p:cNvSpPr txBox="1"/>
          <p:nvPr/>
        </p:nvSpPr>
        <p:spPr>
          <a:xfrm>
            <a:off x="7761730" y="6418442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나의후기목록</a:t>
            </a:r>
            <a:endParaRPr lang="ko-KR" altLang="en-US" sz="1101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6D0DA-EA16-9188-6D85-2BFA63EF2EE3}"/>
              </a:ext>
            </a:extLst>
          </p:cNvPr>
          <p:cNvSpPr txBox="1"/>
          <p:nvPr/>
        </p:nvSpPr>
        <p:spPr>
          <a:xfrm>
            <a:off x="9183931" y="641844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후기수정</a:t>
            </a:r>
          </a:p>
        </p:txBody>
      </p:sp>
    </p:spTree>
    <p:extLst>
      <p:ext uri="{BB962C8B-B14F-4D97-AF65-F5344CB8AC3E}">
        <p14:creationId xmlns:p14="http://schemas.microsoft.com/office/powerpoint/2010/main" val="7641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894" y="43428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1811" y="44076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1811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1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443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1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443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443" y="142253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5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00443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443" y="2119471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5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3259" y="434287"/>
            <a:ext cx="1080000" cy="261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</p:spTree>
    <p:extLst>
      <p:ext uri="{BB962C8B-B14F-4D97-AF65-F5344CB8AC3E}">
        <p14:creationId xmlns:p14="http://schemas.microsoft.com/office/powerpoint/2010/main" val="954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138</Words>
  <Application>Microsoft Office PowerPoint</Application>
  <PresentationFormat>사용자 지정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43</cp:revision>
  <dcterms:created xsi:type="dcterms:W3CDTF">2025-01-23T06:43:26Z</dcterms:created>
  <dcterms:modified xsi:type="dcterms:W3CDTF">2025-02-01T11:27:04Z</dcterms:modified>
</cp:coreProperties>
</file>