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13208000" cy="9906000"/>
  <p:notesSz cx="6858000" cy="9144000"/>
  <p:defaultTextStyle>
    <a:defPPr>
      <a:defRPr lang="ko-KR"/>
    </a:defPPr>
    <a:lvl1pPr marL="0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3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48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71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95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19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43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66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91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8444A-F930-4E80-BF54-39509664B7C8}" type="datetimeFigureOut">
              <a:rPr lang="ko-KR" altLang="en-US" smtClean="0"/>
              <a:t>2025-01-29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B70B0-F867-4A86-9598-8C44407F7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2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23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48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371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495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619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743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866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991" algn="l" defTabSz="914248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52" indent="0" algn="ctr">
              <a:buNone/>
              <a:defRPr sz="2889"/>
            </a:lvl2pPr>
            <a:lvl3pPr marL="1320703" indent="0" algn="ctr">
              <a:buNone/>
              <a:defRPr sz="2600"/>
            </a:lvl3pPr>
            <a:lvl4pPr marL="1981057" indent="0" algn="ctr">
              <a:buNone/>
              <a:defRPr sz="2311"/>
            </a:lvl4pPr>
            <a:lvl5pPr marL="2641409" indent="0" algn="ctr">
              <a:buNone/>
              <a:defRPr sz="2311"/>
            </a:lvl5pPr>
            <a:lvl6pPr marL="3301760" indent="0" algn="ctr">
              <a:buNone/>
              <a:defRPr sz="2311"/>
            </a:lvl6pPr>
            <a:lvl7pPr marL="3962112" indent="0" algn="ctr">
              <a:buNone/>
              <a:defRPr sz="2311"/>
            </a:lvl7pPr>
            <a:lvl8pPr marL="4622464" indent="0" algn="ctr">
              <a:buNone/>
              <a:defRPr sz="2311"/>
            </a:lvl8pPr>
            <a:lvl9pPr marL="5282816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2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2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8" y="527403"/>
            <a:ext cx="2847975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3" y="527403"/>
            <a:ext cx="8378825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1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3" y="2469625"/>
            <a:ext cx="11391900" cy="4120620"/>
          </a:xfrm>
        </p:spPr>
        <p:txBody>
          <a:bodyPr anchor="b"/>
          <a:lstStyle>
            <a:lvl1pPr>
              <a:defRPr sz="86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3" y="6629228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52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0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05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40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760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112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464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2816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1" y="2637014"/>
            <a:ext cx="561340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1" y="2637014"/>
            <a:ext cx="561340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4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1" y="527406"/>
            <a:ext cx="11391900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8"/>
            <a:ext cx="558760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52" indent="0">
              <a:buNone/>
              <a:defRPr sz="2889" b="1"/>
            </a:lvl2pPr>
            <a:lvl3pPr marL="1320703" indent="0">
              <a:buNone/>
              <a:defRPr sz="2600" b="1"/>
            </a:lvl3pPr>
            <a:lvl4pPr marL="1981057" indent="0">
              <a:buNone/>
              <a:defRPr sz="2311" b="1"/>
            </a:lvl4pPr>
            <a:lvl5pPr marL="2641409" indent="0">
              <a:buNone/>
              <a:defRPr sz="2311" b="1"/>
            </a:lvl5pPr>
            <a:lvl6pPr marL="3301760" indent="0">
              <a:buNone/>
              <a:defRPr sz="2311" b="1"/>
            </a:lvl6pPr>
            <a:lvl7pPr marL="3962112" indent="0">
              <a:buNone/>
              <a:defRPr sz="2311" b="1"/>
            </a:lvl7pPr>
            <a:lvl8pPr marL="4622464" indent="0">
              <a:buNone/>
              <a:defRPr sz="2311" b="1"/>
            </a:lvl8pPr>
            <a:lvl9pPr marL="5282816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3"/>
            <a:ext cx="558760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8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52" indent="0">
              <a:buNone/>
              <a:defRPr sz="2889" b="1"/>
            </a:lvl2pPr>
            <a:lvl3pPr marL="1320703" indent="0">
              <a:buNone/>
              <a:defRPr sz="2600" b="1"/>
            </a:lvl3pPr>
            <a:lvl4pPr marL="1981057" indent="0">
              <a:buNone/>
              <a:defRPr sz="2311" b="1"/>
            </a:lvl4pPr>
            <a:lvl5pPr marL="2641409" indent="0">
              <a:buNone/>
              <a:defRPr sz="2311" b="1"/>
            </a:lvl5pPr>
            <a:lvl6pPr marL="3301760" indent="0">
              <a:buNone/>
              <a:defRPr sz="2311" b="1"/>
            </a:lvl6pPr>
            <a:lvl7pPr marL="3962112" indent="0">
              <a:buNone/>
              <a:defRPr sz="2311" b="1"/>
            </a:lvl7pPr>
            <a:lvl8pPr marL="4622464" indent="0">
              <a:buNone/>
              <a:defRPr sz="2311" b="1"/>
            </a:lvl8pPr>
            <a:lvl9pPr marL="5282816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3"/>
            <a:ext cx="5615120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90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1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1" y="1426284"/>
            <a:ext cx="6686551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1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52" indent="0">
              <a:buNone/>
              <a:defRPr sz="2022"/>
            </a:lvl2pPr>
            <a:lvl3pPr marL="1320703" indent="0">
              <a:buNone/>
              <a:defRPr sz="1733"/>
            </a:lvl3pPr>
            <a:lvl4pPr marL="1981057" indent="0">
              <a:buNone/>
              <a:defRPr sz="1444"/>
            </a:lvl4pPr>
            <a:lvl5pPr marL="2641409" indent="0">
              <a:buNone/>
              <a:defRPr sz="1444"/>
            </a:lvl5pPr>
            <a:lvl6pPr marL="3301760" indent="0">
              <a:buNone/>
              <a:defRPr sz="1444"/>
            </a:lvl6pPr>
            <a:lvl7pPr marL="3962112" indent="0">
              <a:buNone/>
              <a:defRPr sz="1444"/>
            </a:lvl7pPr>
            <a:lvl8pPr marL="4622464" indent="0">
              <a:buNone/>
              <a:defRPr sz="1444"/>
            </a:lvl8pPr>
            <a:lvl9pPr marL="5282816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1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1" y="1426284"/>
            <a:ext cx="6686551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52" indent="0">
              <a:buNone/>
              <a:defRPr sz="4044"/>
            </a:lvl2pPr>
            <a:lvl3pPr marL="1320703" indent="0">
              <a:buNone/>
              <a:defRPr sz="3467"/>
            </a:lvl3pPr>
            <a:lvl4pPr marL="1981057" indent="0">
              <a:buNone/>
              <a:defRPr sz="2889"/>
            </a:lvl4pPr>
            <a:lvl5pPr marL="2641409" indent="0">
              <a:buNone/>
              <a:defRPr sz="2889"/>
            </a:lvl5pPr>
            <a:lvl6pPr marL="3301760" indent="0">
              <a:buNone/>
              <a:defRPr sz="2889"/>
            </a:lvl6pPr>
            <a:lvl7pPr marL="3962112" indent="0">
              <a:buNone/>
              <a:defRPr sz="2889"/>
            </a:lvl7pPr>
            <a:lvl8pPr marL="4622464" indent="0">
              <a:buNone/>
              <a:defRPr sz="2889"/>
            </a:lvl8pPr>
            <a:lvl9pPr marL="5282816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1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52" indent="0">
              <a:buNone/>
              <a:defRPr sz="2022"/>
            </a:lvl2pPr>
            <a:lvl3pPr marL="1320703" indent="0">
              <a:buNone/>
              <a:defRPr sz="1733"/>
            </a:lvl3pPr>
            <a:lvl4pPr marL="1981057" indent="0">
              <a:buNone/>
              <a:defRPr sz="1444"/>
            </a:lvl4pPr>
            <a:lvl5pPr marL="2641409" indent="0">
              <a:buNone/>
              <a:defRPr sz="1444"/>
            </a:lvl5pPr>
            <a:lvl6pPr marL="3301760" indent="0">
              <a:buNone/>
              <a:defRPr sz="1444"/>
            </a:lvl6pPr>
            <a:lvl7pPr marL="3962112" indent="0">
              <a:buNone/>
              <a:defRPr sz="1444"/>
            </a:lvl7pPr>
            <a:lvl8pPr marL="4622464" indent="0">
              <a:buNone/>
              <a:defRPr sz="1444"/>
            </a:lvl8pPr>
            <a:lvl9pPr marL="5282816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A3E3-62C9-4ECC-8988-483A9B419BD7}" type="datetimeFigureOut">
              <a:rPr lang="ko-KR" altLang="en-US" smtClean="0"/>
              <a:t>2025-01-29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1" y="527406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1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1" y="9181398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A3E3-62C9-4ECC-8988-483A9B419BD7}" type="datetimeFigureOut">
              <a:rPr lang="ko-KR" altLang="en-US" smtClean="0"/>
              <a:t>2025-01-29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1" y="9181398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1" y="9181398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76AF-CFF5-492E-A160-0627322E7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2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20703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77" indent="-330177" algn="l" defTabSz="1320703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29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880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232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584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1937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289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641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2992" indent="-330177" algn="l" defTabSz="1320703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52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03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057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409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760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12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464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2816" algn="l" defTabSz="1320703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1456" y="434287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홈화면</a:t>
            </a:r>
            <a:endParaRPr lang="ko-KR" altLang="en-US" sz="1101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42154" y="2436041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마이페이지</a:t>
            </a:r>
            <a:endParaRPr lang="ko-KR" altLang="en-US" sz="1101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944071" y="4761481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후기 목록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42241" y="4761481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후기 수정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44071" y="5440598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결제 목록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2703" y="4761481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후기 상세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642154" y="427967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회원 가입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642154" y="759002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로그인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42154" y="1767210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피드</a:t>
            </a:r>
            <a:endParaRPr lang="ko-KR" altLang="en-US" sz="1101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252703" y="3131378"/>
            <a:ext cx="1080000" cy="2617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코스 상세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42154" y="1094120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공지 사항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944071" y="1095598"/>
            <a:ext cx="1080000" cy="2617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공지사항 목록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944071" y="2787921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찜 목록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44071" y="3774248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피드</a:t>
            </a:r>
            <a:r>
              <a:rPr lang="ko-KR" altLang="en-US" sz="1101" b="1" dirty="0"/>
              <a:t> 목록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44071" y="5771438"/>
            <a:ext cx="1080000" cy="2617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내 정보 수정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44071" y="3131378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코스 목록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42154" y="1429239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사이트 소개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944071" y="2432960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빼찌</a:t>
            </a:r>
            <a:endParaRPr lang="ko-KR" altLang="en-US" sz="1101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950275" y="434286"/>
            <a:ext cx="1080000" cy="2617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회원정보 등록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2703" y="2086855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피드</a:t>
            </a:r>
            <a:r>
              <a:rPr lang="ko-KR" altLang="en-US" sz="1101" b="1" dirty="0"/>
              <a:t> 등록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252703" y="1766067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피드</a:t>
            </a:r>
            <a:r>
              <a:rPr lang="ko-KR" altLang="en-US" sz="1101" b="1" dirty="0"/>
              <a:t> 수정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252703" y="1090164"/>
            <a:ext cx="1080000" cy="2617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공지사항 상세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944071" y="1764069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피드</a:t>
            </a:r>
            <a:r>
              <a:rPr lang="ko-KR" altLang="en-US" sz="1101" b="1" dirty="0"/>
              <a:t> 목록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642154" y="6485121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추천 </a:t>
            </a:r>
            <a:r>
              <a:rPr lang="ko-KR" altLang="en-US" sz="1101" b="1" dirty="0" err="1"/>
              <a:t>코스목록</a:t>
            </a:r>
            <a:endParaRPr lang="ko-KR" altLang="en-US" sz="1101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252703" y="6789316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모집공고 등록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38071" y="6485121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참여자 결제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252703" y="6485121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모집내용 상세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42154" y="6126982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/>
              <a:t>참여랭킹</a:t>
            </a:r>
            <a:r>
              <a:rPr lang="ko-KR" altLang="en-US" sz="1100" b="1" dirty="0"/>
              <a:t> 목록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944071" y="6478862"/>
            <a:ext cx="1080000" cy="2617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코스 상세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944071" y="6126981"/>
            <a:ext cx="1080000" cy="2617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코스 상세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944071" y="4433048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쪽지목록</a:t>
            </a:r>
            <a:endParaRPr lang="ko-KR" altLang="en-US" sz="1101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4252703" y="5088177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후기 등록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252703" y="5440598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결제 상세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252703" y="3454636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신청자 목록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738071" y="3452327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참여 승인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01539" y="428095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고객센터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803456" y="752494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1:1 </a:t>
            </a:r>
            <a:r>
              <a:rPr lang="ko-KR" altLang="en-US" sz="1100" b="1" dirty="0"/>
              <a:t>문의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803456" y="428095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자주묻는</a:t>
            </a:r>
            <a:r>
              <a:rPr lang="ko-KR" altLang="en-US" sz="1101" b="1" dirty="0"/>
              <a:t> 질문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501539" y="1071957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관리자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803456" y="1078430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회원 목록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803456" y="1403215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신고 목록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803456" y="1728000"/>
            <a:ext cx="1080000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목록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0112088" y="1403215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신고 상세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803456" y="2424934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목록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0112088" y="1728000"/>
            <a:ext cx="1080000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상세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0112088" y="2060207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등록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1597456" y="1728000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수정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112088" y="2424934"/>
            <a:ext cx="1080000" cy="2616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상세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0112088" y="2757141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등록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1597456" y="2424934"/>
            <a:ext cx="1080000" cy="26161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수정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214904" y="434287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홈화면</a:t>
            </a:r>
            <a:endParaRPr lang="ko-KR" altLang="en-US" sz="1101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38135-08F7-A413-967E-E484257FFD63}"/>
              </a:ext>
            </a:extLst>
          </p:cNvPr>
          <p:cNvSpPr txBox="1"/>
          <p:nvPr/>
        </p:nvSpPr>
        <p:spPr>
          <a:xfrm>
            <a:off x="1642154" y="7387730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봉사 코스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D011C-FF3E-54F4-A0D5-0AB5F35C34DB}"/>
              </a:ext>
            </a:extLst>
          </p:cNvPr>
          <p:cNvSpPr txBox="1"/>
          <p:nvPr/>
        </p:nvSpPr>
        <p:spPr>
          <a:xfrm>
            <a:off x="4252703" y="7387730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참여자 결제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36512-AE30-6483-BDB1-9896361CA61A}"/>
              </a:ext>
            </a:extLst>
          </p:cNvPr>
          <p:cNvSpPr txBox="1"/>
          <p:nvPr/>
        </p:nvSpPr>
        <p:spPr>
          <a:xfrm>
            <a:off x="2944071" y="7381471"/>
            <a:ext cx="1080000" cy="2617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코스 상세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971D1-7280-945E-7428-C303C7CA43BD}"/>
              </a:ext>
            </a:extLst>
          </p:cNvPr>
          <p:cNvSpPr txBox="1"/>
          <p:nvPr/>
        </p:nvSpPr>
        <p:spPr>
          <a:xfrm>
            <a:off x="4252703" y="7093511"/>
            <a:ext cx="1080000" cy="261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모집공고 수정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B477-4073-3FE0-D3CC-0C51798AFF6D}"/>
              </a:ext>
            </a:extLst>
          </p:cNvPr>
          <p:cNvSpPr txBox="1"/>
          <p:nvPr/>
        </p:nvSpPr>
        <p:spPr>
          <a:xfrm>
            <a:off x="2944071" y="4098708"/>
            <a:ext cx="1080000" cy="26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/>
              <a:t>모집 목록</a:t>
            </a:r>
          </a:p>
        </p:txBody>
      </p:sp>
    </p:spTree>
    <p:extLst>
      <p:ext uri="{BB962C8B-B14F-4D97-AF65-F5344CB8AC3E}">
        <p14:creationId xmlns:p14="http://schemas.microsoft.com/office/powerpoint/2010/main" val="7641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9894" y="434287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관리자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1811" y="440760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회원 목록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1811" y="765545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신고 목록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1811" y="1090330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목록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0443" y="765545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신고 상세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1811" y="1787264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목록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0443" y="1090330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상세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0443" y="1422537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등록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5811" y="1090330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공지 수정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00443" y="1787264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상세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0443" y="2119471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등록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85811" y="1787264"/>
            <a:ext cx="108000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코스 수정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03259" y="434287"/>
            <a:ext cx="1080000" cy="2617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1" b="1" dirty="0" err="1"/>
              <a:t>홈화면</a:t>
            </a:r>
            <a:endParaRPr lang="ko-KR" altLang="en-US" sz="1101" b="1" dirty="0"/>
          </a:p>
        </p:txBody>
      </p:sp>
    </p:spTree>
    <p:extLst>
      <p:ext uri="{BB962C8B-B14F-4D97-AF65-F5344CB8AC3E}">
        <p14:creationId xmlns:p14="http://schemas.microsoft.com/office/powerpoint/2010/main" val="954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128</Words>
  <Application>Microsoft Office PowerPoint</Application>
  <PresentationFormat>사용자 지정</PresentationFormat>
  <Paragraphs>69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40</cp:revision>
  <dcterms:created xsi:type="dcterms:W3CDTF">2025-01-23T06:43:26Z</dcterms:created>
  <dcterms:modified xsi:type="dcterms:W3CDTF">2025-01-29T04:12:36Z</dcterms:modified>
</cp:coreProperties>
</file>