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81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43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20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20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92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817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18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89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75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26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72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1A6C-8986-471C-AC52-0013FC952A33}" type="datetimeFigureOut">
              <a:rPr lang="de-DE" smtClean="0"/>
              <a:t>28.06.2017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34C3-7149-464A-93F5-D0473A88D3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164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Kniffel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IoT</a:t>
            </a:r>
            <a:r>
              <a:rPr lang="de-DE" dirty="0" smtClean="0"/>
              <a:t> / Programmieren 2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/>
              <a:t>Jan Keller, Benjamin Lutsch, Raphael Fiedler, Luis Bernard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529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Kniffel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Lokal spielbar</a:t>
            </a:r>
          </a:p>
          <a:p>
            <a:r>
              <a:rPr lang="de-DE" dirty="0" smtClean="0"/>
              <a:t>Netzwerkspiel</a:t>
            </a:r>
          </a:p>
          <a:p>
            <a:r>
              <a:rPr lang="de-DE" dirty="0" smtClean="0"/>
              <a:t>Künstliche Intelligenz</a:t>
            </a:r>
          </a:p>
        </p:txBody>
      </p:sp>
    </p:spTree>
    <p:extLst>
      <p:ext uri="{BB962C8B-B14F-4D97-AF65-F5344CB8AC3E}">
        <p14:creationId xmlns:p14="http://schemas.microsoft.com/office/powerpoint/2010/main" val="3602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Fertiges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Kniffel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Lokal spielbar</a:t>
            </a:r>
          </a:p>
        </p:txBody>
      </p:sp>
    </p:spTree>
    <p:extLst>
      <p:ext uri="{BB962C8B-B14F-4D97-AF65-F5344CB8AC3E}">
        <p14:creationId xmlns:p14="http://schemas.microsoft.com/office/powerpoint/2010/main" val="42169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Lernerfolg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smtClean="0"/>
              <a:t>Technisch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Vertiefung Java</a:t>
            </a:r>
          </a:p>
          <a:p>
            <a:r>
              <a:rPr lang="de-DE" dirty="0" smtClean="0"/>
              <a:t>Grundlagen </a:t>
            </a:r>
            <a:r>
              <a:rPr lang="de-DE" dirty="0" smtClean="0"/>
              <a:t>JFrame</a:t>
            </a:r>
            <a:endParaRPr lang="de-DE" dirty="0" smtClean="0"/>
          </a:p>
          <a:p>
            <a:r>
              <a:rPr lang="de-DE" dirty="0" smtClean="0"/>
              <a:t>Grundlagen </a:t>
            </a:r>
            <a:r>
              <a:rPr lang="de-DE" dirty="0" smtClean="0"/>
              <a:t>JavaFX</a:t>
            </a:r>
            <a:endParaRPr lang="de-DE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 smtClean="0"/>
              <a:t>Organisatorisch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Gemeinsames Arbeiten mit einem 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41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Erfahrungen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smtClean="0"/>
              <a:t>Gut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Ergebnis</a:t>
            </a:r>
          </a:p>
          <a:p>
            <a:r>
              <a:rPr lang="de-DE" dirty="0" smtClean="0"/>
              <a:t>Lernerfolg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 smtClean="0"/>
              <a:t>Schlecht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Organisation</a:t>
            </a:r>
          </a:p>
          <a:p>
            <a:r>
              <a:rPr lang="de-DE" dirty="0" smtClean="0"/>
              <a:t>Zusammenarbeit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9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Bildschirmpräsentation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Kniffel</vt:lpstr>
      <vt:lpstr>Projektidee</vt:lpstr>
      <vt:lpstr>Fertiges Projekt</vt:lpstr>
      <vt:lpstr>Lernerfolg</vt:lpstr>
      <vt:lpstr>Erfahrungen</vt:lpstr>
    </vt:vector>
  </TitlesOfParts>
  <Company>Deutsche Bahn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Kniffel</dc:title>
  <dc:creator>Lutsch, Reinhold H</dc:creator>
  <cp:lastModifiedBy>Lutsch, Reinhold H</cp:lastModifiedBy>
  <cp:revision>2</cp:revision>
  <dcterms:created xsi:type="dcterms:W3CDTF">2017-06-28T18:03:04Z</dcterms:created>
  <dcterms:modified xsi:type="dcterms:W3CDTF">2017-06-28T18:14:18Z</dcterms:modified>
</cp:coreProperties>
</file>