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72" r:id="rId8"/>
    <p:sldId id="273" r:id="rId9"/>
    <p:sldId id="262" r:id="rId10"/>
    <p:sldId id="274" r:id="rId11"/>
    <p:sldId id="275" r:id="rId12"/>
    <p:sldId id="276" r:id="rId13"/>
    <p:sldId id="277" r:id="rId14"/>
    <p:sldId id="278" r:id="rId15"/>
    <p:sldId id="281" r:id="rId16"/>
    <p:sldId id="279" r:id="rId17"/>
    <p:sldId id="28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0704" autoAdjust="0"/>
  </p:normalViewPr>
  <p:slideViewPr>
    <p:cSldViewPr snapToGrid="0">
      <p:cViewPr varScale="1">
        <p:scale>
          <a:sx n="83" d="100"/>
          <a:sy n="83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Phishing Website Decision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Jaken </a:t>
            </a:r>
            <a:r>
              <a:rPr lang="en-US" dirty="0" err="1"/>
              <a:t>Whipp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6" y="245511"/>
            <a:ext cx="5111750" cy="1204912"/>
          </a:xfrm>
        </p:spPr>
        <p:txBody>
          <a:bodyPr/>
          <a:lstStyle/>
          <a:p>
            <a:r>
              <a:rPr lang="en-US" dirty="0"/>
              <a:t>Important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226" y="1615004"/>
            <a:ext cx="5287919" cy="2109708"/>
          </a:xfrm>
        </p:spPr>
        <p:txBody>
          <a:bodyPr>
            <a:normAutofit/>
          </a:bodyPr>
          <a:lstStyle/>
          <a:p>
            <a:r>
              <a:rPr lang="en-US" sz="1600" dirty="0"/>
              <a:t>The following libraries were vital to the investigation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Sklearn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Scipy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Phishing Website 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35C8-D568-5C8E-3523-022566C42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Gini Index Decision Tree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60C4F-CEF3-6023-0157-79E0BB29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6BBA7-4F9A-34A6-1F63-DBBF1E7A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Phishing Website Decision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C265D-4F29-4591-6215-EA98E705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D078E0C7-A669-2280-BCCA-4CC57DB23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392" y="1906483"/>
            <a:ext cx="4855216" cy="304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3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B0BF-EEC6-F7A8-B2DF-0EA83F13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710" y="5151438"/>
            <a:ext cx="7541780" cy="1204912"/>
          </a:xfrm>
        </p:spPr>
        <p:txBody>
          <a:bodyPr/>
          <a:lstStyle/>
          <a:p>
            <a:pPr algn="ctr"/>
            <a:r>
              <a:rPr lang="en-US" dirty="0"/>
              <a:t>Bottom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7B389-64EA-3A2C-AF19-4FD78CD2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143AE-371F-307D-164D-10033026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Phishing Website 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54D59-331D-7CF6-C198-5EBD6768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09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6" y="245511"/>
            <a:ext cx="5111750" cy="1204912"/>
          </a:xfrm>
        </p:spPr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227" y="1615004"/>
            <a:ext cx="5111750" cy="21097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decision tree produced an accuracy of 86.94%.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Around 14% of the time the model would incorrectly classify a website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Phishing Website 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1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6" y="245511"/>
            <a:ext cx="5111750" cy="1204912"/>
          </a:xfrm>
        </p:spPr>
        <p:txBody>
          <a:bodyPr/>
          <a:lstStyle/>
          <a:p>
            <a:r>
              <a:rPr lang="en-US" dirty="0"/>
              <a:t>Possible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227" y="1615004"/>
            <a:ext cx="5111750" cy="21097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removal of a third classification grouping as the suspicious classification provide more opportunity for incorrect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larger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Phishing Website 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3107588"/>
            <a:ext cx="4179570" cy="64282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Brief Literature Review</a:t>
            </a:r>
          </a:p>
          <a:p>
            <a:r>
              <a:rPr lang="en-US" dirty="0"/>
              <a:t>Methodology, Results and Discussion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Phishing Website 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6" y="245511"/>
            <a:ext cx="5111750" cy="1204912"/>
          </a:xfrm>
        </p:spPr>
        <p:txBody>
          <a:bodyPr/>
          <a:lstStyle/>
          <a:p>
            <a:r>
              <a:rPr lang="en-US" dirty="0"/>
              <a:t>What is Phishing?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227" y="1615004"/>
            <a:ext cx="6531966" cy="1525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Phishing is a type of cyberattack in which attackers mimic legitimate organizations in order to obtain personal information from their victims.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Phishing Website 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8" name="Picture 14" descr="Download Free png Man Fishing Png (90+ images in Collection) Page 1 -  DLPNG.com">
            <a:extLst>
              <a:ext uri="{FF2B5EF4-FFF2-40B4-BE49-F238E27FC236}">
                <a16:creationId xmlns:a16="http://schemas.microsoft.com/office/drawing/2014/main" id="{EF7CE6BF-A5F8-9E1B-92F8-662A28C37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521" y="2673991"/>
            <a:ext cx="3720896" cy="288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6F2C5E-A1C3-C43B-A684-6418B632FD2F}"/>
              </a:ext>
            </a:extLst>
          </p:cNvPr>
          <p:cNvSpPr txBox="1"/>
          <p:nvPr/>
        </p:nvSpPr>
        <p:spPr>
          <a:xfrm>
            <a:off x="3596969" y="4116199"/>
            <a:ext cx="286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this.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6" y="245511"/>
            <a:ext cx="5111750" cy="1204912"/>
          </a:xfrm>
        </p:spPr>
        <p:txBody>
          <a:bodyPr/>
          <a:lstStyle/>
          <a:p>
            <a:r>
              <a:rPr lang="en-US" dirty="0"/>
              <a:t>Why Is Phishing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227" y="1615004"/>
            <a:ext cx="5111750" cy="15255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Phishing attacks in 2021 produced a loss of $44,213,707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Phishing attacks are a growing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amount of reported phishing attacks has increased 34 percent from 2020 to 2021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Phishing Website 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6" y="245511"/>
            <a:ext cx="5111750" cy="1204912"/>
          </a:xfrm>
        </p:spPr>
        <p:txBody>
          <a:bodyPr/>
          <a:lstStyle/>
          <a:p>
            <a:r>
              <a:rPr lang="en-US" dirty="0"/>
              <a:t>Decision Tree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227" y="1615003"/>
            <a:ext cx="5111750" cy="253172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data mining technique which falls under classification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decision tree facilitates the classification of something based on passed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Could a decision tree prove beneficial to the classification of phishing websites?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That is what I explored in this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Phishing Website 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 descr="Decision Trees Explained With a Practical Example – Towards AI">
            <a:extLst>
              <a:ext uri="{FF2B5EF4-FFF2-40B4-BE49-F238E27FC236}">
                <a16:creationId xmlns:a16="http://schemas.microsoft.com/office/drawing/2014/main" id="{977DC319-AE50-8CE4-1D74-D7DB832DA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6" y="4146732"/>
            <a:ext cx="4417573" cy="227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1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/>
          <a:lstStyle/>
          <a:p>
            <a:r>
              <a:rPr lang="en-US" dirty="0"/>
              <a:t>Very Brief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672D-02E4-4E18-3230-D1955D70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Studies investigated the same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84069-CD63-AB1C-0351-F8F8F607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428999"/>
            <a:ext cx="5111750" cy="256540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[5] used the Associative Classification (AC) method of Multi-label Classifier based Associate Classification. This approach detected phishing websites with great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other [6] used multilayer perceptron (MLP), a type of neural network. They found the MLP trained with Hybrid </a:t>
            </a:r>
            <a:r>
              <a:rPr lang="en-US" sz="1600" dirty="0" err="1"/>
              <a:t>Salp</a:t>
            </a:r>
            <a:r>
              <a:rPr lang="en-US" sz="1600" dirty="0"/>
              <a:t> Swarm Jaya was able to distinguish phishing websites.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562DE-CD3F-D0FB-B22C-9E8855DE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D1360-53CF-F785-C03A-6D00547B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Phishing Websites Decision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CD678-96BF-2145-2FF6-D4F97662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72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5ACB-A525-9A9A-4D37-3BF988256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Methodology, Results, And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D4A24-C118-7C3C-3552-757EBCA35C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4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9544-4A69-1CDF-1D8E-C28704BB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45EB6-B710-F099-E317-C8B6E123B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CB0F3-AC41-F877-08BE-115A351842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data was obtained from the UCI Machine Learning Repository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2AC06-5DE3-100B-5000-A4A8A85C6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A30CC-677C-B796-1726-27F17108F6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dataset contains information about 1353 websites and specific information about the sites.</a:t>
            </a:r>
          </a:p>
          <a:p>
            <a:r>
              <a:rPr lang="en-US" sz="1600" dirty="0"/>
              <a:t>One example attribute is Web Traffic.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D2A57A-8026-7694-F28A-AFB24F8EE3F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Values?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7D1A2C-4D9C-151C-62A9-DF827E70C93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2335285"/>
          </a:xfrm>
        </p:spPr>
        <p:txBody>
          <a:bodyPr>
            <a:noAutofit/>
          </a:bodyPr>
          <a:lstStyle/>
          <a:p>
            <a:r>
              <a:rPr lang="en-US" sz="1600" dirty="0"/>
              <a:t>The values of the attributes are stored as either -1, 0, or 1 with -1 representing phishing, 0 representing suspicious, and 1 representing legitimate.</a:t>
            </a:r>
          </a:p>
          <a:p>
            <a:r>
              <a:rPr lang="en-US" sz="1600" dirty="0"/>
              <a:t>Some attributes were exceptions to this (IP Address).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535FF49-622B-D95B-6453-4B44BDBB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48B846C-B2ED-C6B1-8D63-A6C4C48C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Phishing Website Decision Tree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55D2B7C-D89F-9F26-B60F-E3116EF2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14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{4BC1C455-E947-4AF7-9A5C-2BB45430848C}tf67328976_win32</Template>
  <TotalTime>123</TotalTime>
  <Words>427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Office Theme</vt:lpstr>
      <vt:lpstr>Phishing Website Decision Tree</vt:lpstr>
      <vt:lpstr>AGENDA</vt:lpstr>
      <vt:lpstr>What is Phishing?</vt:lpstr>
      <vt:lpstr>Why Is Phishing Important?</vt:lpstr>
      <vt:lpstr>Decision Tree Model</vt:lpstr>
      <vt:lpstr>Literature Review</vt:lpstr>
      <vt:lpstr>Two Studies investigated the same Dataset</vt:lpstr>
      <vt:lpstr>Methodology, Results, And Discussion</vt:lpstr>
      <vt:lpstr>The Data</vt:lpstr>
      <vt:lpstr>Important Libraries</vt:lpstr>
      <vt:lpstr>The Gini Index Decision Tree</vt:lpstr>
      <vt:lpstr>Bottom</vt:lpstr>
      <vt:lpstr>Experimental Results</vt:lpstr>
      <vt:lpstr>Possible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Website Decision Tree</dc:title>
  <dc:creator>Jaken W</dc:creator>
  <cp:lastModifiedBy>Whipp, Jaken Arik</cp:lastModifiedBy>
  <cp:revision>28</cp:revision>
  <dcterms:created xsi:type="dcterms:W3CDTF">2022-11-29T23:49:17Z</dcterms:created>
  <dcterms:modified xsi:type="dcterms:W3CDTF">2022-12-07T23:51:51Z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