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58" r:id="rId7"/>
    <p:sldId id="272" r:id="rId8"/>
    <p:sldId id="273" r:id="rId9"/>
    <p:sldId id="262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0704" autoAdjust="0"/>
  </p:normalViewPr>
  <p:slideViewPr>
    <p:cSldViewPr snapToGrid="0">
      <p:cViewPr varScale="1">
        <p:scale>
          <a:sx n="81" d="100"/>
          <a:sy n="81" d="100"/>
        </p:scale>
        <p:origin x="114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Phishing Website Decision 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Jaken </a:t>
            </a:r>
            <a:r>
              <a:rPr lang="en-US" dirty="0" err="1"/>
              <a:t>Whipp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396" y="245511"/>
            <a:ext cx="5111750" cy="1204912"/>
          </a:xfrm>
        </p:spPr>
        <p:txBody>
          <a:bodyPr/>
          <a:lstStyle/>
          <a:p>
            <a:r>
              <a:rPr lang="en-US" dirty="0"/>
              <a:t>Important Libraries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227" y="1615004"/>
            <a:ext cx="5111750" cy="2109708"/>
          </a:xfrm>
        </p:spPr>
        <p:txBody>
          <a:bodyPr>
            <a:normAutofit/>
          </a:bodyPr>
          <a:lstStyle/>
          <a:p>
            <a:r>
              <a:rPr lang="en-US" dirty="0"/>
              <a:t>The following libraries were vital to the investigation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Sklearn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Scipy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Phishing Website Decision Tree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453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35C8-D568-5C8E-3523-022566C42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Gini Index Decision Tree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B60C4F-CEF3-6023-0157-79E0BB297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36BBA7-4F9A-34A6-1F63-DBBF1E7A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Phishing Website Decision Tree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FC265D-4F29-4591-6215-EA98E7051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" name="Picture 8" descr="Diagram, schematic&#10;&#10;Description automatically generated">
            <a:extLst>
              <a:ext uri="{FF2B5EF4-FFF2-40B4-BE49-F238E27FC236}">
                <a16:creationId xmlns:a16="http://schemas.microsoft.com/office/drawing/2014/main" id="{D078E0C7-A669-2280-BCCA-4CC57DB23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392" y="1906483"/>
            <a:ext cx="4855216" cy="304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132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396" y="245511"/>
            <a:ext cx="5111750" cy="1204912"/>
          </a:xfrm>
        </p:spPr>
        <p:txBody>
          <a:bodyPr/>
          <a:lstStyle/>
          <a:p>
            <a:r>
              <a:rPr lang="en-US" dirty="0"/>
              <a:t>Experimental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227" y="1615004"/>
            <a:ext cx="5111750" cy="210970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decision tree produced an accuracy of 86.94%.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Around 14% of the time the model would incorrectly classify a website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Phishing Website Decision Tree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B1C2AAD5-3D93-9B9B-1BF8-7FA7DC8AE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092" y="3049483"/>
            <a:ext cx="4855216" cy="304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519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396" y="245511"/>
            <a:ext cx="5111750" cy="1204912"/>
          </a:xfrm>
        </p:spPr>
        <p:txBody>
          <a:bodyPr/>
          <a:lstStyle/>
          <a:p>
            <a:r>
              <a:rPr lang="en-US" dirty="0"/>
              <a:t>Possible Improvements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227" y="1615004"/>
            <a:ext cx="5111750" cy="210970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removal of a third classification grouping as the suspicious classification provide more opportunity for incorrect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larger dataset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Phishing Website Decision Tree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66AD5390-A895-33F7-D23B-4AC53B220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092" y="3049483"/>
            <a:ext cx="4855216" cy="304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15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6215" y="3107588"/>
            <a:ext cx="4179570" cy="642824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Brief Literature Review</a:t>
            </a:r>
          </a:p>
          <a:p>
            <a:r>
              <a:rPr lang="en-US" dirty="0"/>
              <a:t>Methodology, Results and Discussion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Phishing Website Decision Tree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396" y="245511"/>
            <a:ext cx="5111750" cy="1204912"/>
          </a:xfrm>
        </p:spPr>
        <p:txBody>
          <a:bodyPr/>
          <a:lstStyle/>
          <a:p>
            <a:r>
              <a:rPr lang="en-US" dirty="0"/>
              <a:t>What is Phishing?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227" y="1615004"/>
            <a:ext cx="6531966" cy="1525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Phishing is a type of cyberattack in which attackers mimic legitimate organizations in order to obtain personal information from their victims.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Phishing Website Decision Tree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38" name="Picture 14" descr="Download Free png Man Fishing Png (90+ images in Collection) Page 1 -  DLPNG.com">
            <a:extLst>
              <a:ext uri="{FF2B5EF4-FFF2-40B4-BE49-F238E27FC236}">
                <a16:creationId xmlns:a16="http://schemas.microsoft.com/office/drawing/2014/main" id="{EF7CE6BF-A5F8-9E1B-92F8-662A28C37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521" y="2673991"/>
            <a:ext cx="3720896" cy="288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6F2C5E-A1C3-C43B-A684-6418B632FD2F}"/>
              </a:ext>
            </a:extLst>
          </p:cNvPr>
          <p:cNvSpPr txBox="1"/>
          <p:nvPr/>
        </p:nvSpPr>
        <p:spPr>
          <a:xfrm>
            <a:off x="3596969" y="4116199"/>
            <a:ext cx="2869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this.</a:t>
            </a: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396" y="245511"/>
            <a:ext cx="5111750" cy="1204912"/>
          </a:xfrm>
        </p:spPr>
        <p:txBody>
          <a:bodyPr/>
          <a:lstStyle/>
          <a:p>
            <a:r>
              <a:rPr lang="en-US" dirty="0"/>
              <a:t>Why Is Phishing Important?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227" y="1615004"/>
            <a:ext cx="5111750" cy="1525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Phishing attacks in 2021 produced a loss of $44,213,707 [1]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Phishing attacks are a growing issue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amount of reported phishing attacks has increased 34 percent from 2020 to 2021 [1]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Phishing Website Decision Tree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04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396" y="245511"/>
            <a:ext cx="5111750" cy="1204912"/>
          </a:xfrm>
        </p:spPr>
        <p:txBody>
          <a:bodyPr/>
          <a:lstStyle/>
          <a:p>
            <a:r>
              <a:rPr lang="en-US" dirty="0"/>
              <a:t>Decision Tree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227" y="1615004"/>
            <a:ext cx="5111750" cy="210970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data mining technique which falls under classification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decision tree facilitates the classification of something based on passed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Could a decision tree prove beneficial to the classification of phishing websites?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That is what I explored in this project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Phishing Website Decision Tree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050" name="Picture 2" descr="Decision Trees Explained With a Practical Example – Towards AI">
            <a:extLst>
              <a:ext uri="{FF2B5EF4-FFF2-40B4-BE49-F238E27FC236}">
                <a16:creationId xmlns:a16="http://schemas.microsoft.com/office/drawing/2014/main" id="{977DC319-AE50-8CE4-1D74-D7DB832DA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96" y="3660040"/>
            <a:ext cx="4417573" cy="276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813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/>
          <a:lstStyle/>
          <a:p>
            <a:r>
              <a:rPr lang="en-US" dirty="0"/>
              <a:t>Very Brief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1672D-02E4-4E18-3230-D1955D70A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 Studies investigated the same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84069-CD63-AB1C-0351-F8F8F6079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428999"/>
            <a:ext cx="5111750" cy="206578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[5] used the Associative Classification (AC) method of Multi-label Classifier based Associate Classification. This approach detected phishing websites with great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other [6] used multilayer perceptron (MLP), a type of neural network. They found the MLP trained with Hybrid </a:t>
            </a:r>
            <a:r>
              <a:rPr lang="en-US" dirty="0" err="1"/>
              <a:t>Salp</a:t>
            </a:r>
            <a:r>
              <a:rPr lang="en-US" dirty="0"/>
              <a:t> Swarm Jaya was able to distinguish phishing websites.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562DE-CD3F-D0FB-B22C-9E8855DE7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D1360-53CF-F785-C03A-6D00547B4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Phishing Websites Decision Tree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CD678-96BF-2145-2FF6-D4F97662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0726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05ACB-A525-9A9A-4D37-3BF9882560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Methodology, Results, And Discussion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3D4A24-C118-7C3C-3552-757EBCA35C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647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C9544-4A69-1CDF-1D8E-C28704BB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45EB6-B710-F099-E317-C8B6E123B2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CCB0F3-AC41-F877-08BE-115A351842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data was obtained from the UCI Machine Learning Repository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02AC06-5DE3-100B-5000-A4A8A85C63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What?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3A30CC-677C-B796-1726-27F17108F6E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The dataset contains information about 1353 websites and specific information about the sites.</a:t>
            </a:r>
          </a:p>
          <a:p>
            <a:r>
              <a:rPr lang="en-US" dirty="0"/>
              <a:t>One example attribute is Web Traffic.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DD2A57A-8026-7694-F28A-AFB24F8EE3F3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17D1A2C-4D9C-151C-62A9-DF827E70C934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dirty="0"/>
              <a:t>The values of the attributes are stored as either -1, 0, or 1 with -1 representing phishing, 0 representing suspicious, and 1 representing legitimate.</a:t>
            </a:r>
          </a:p>
          <a:p>
            <a:r>
              <a:rPr lang="en-US" dirty="0"/>
              <a:t>Some attributes were exceptions to this (IP Address).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535FF49-622B-D95B-6453-4B44BDBB1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48B846C-B2ED-C6B1-8D63-A6C4C48C8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Phishing Website Decision Tree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55D2B7C-D89F-9F26-B60F-E3116EF2F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0147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  <p:bldP spid="7" grpId="0" build="p"/>
      <p:bldP spid="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{4BC1C455-E947-4AF7-9A5C-2BB45430848C}tf67328976_win32</Template>
  <TotalTime>88</TotalTime>
  <Words>420</Words>
  <Application>Microsoft Office PowerPoint</Application>
  <PresentationFormat>Widescreen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Tenorite</vt:lpstr>
      <vt:lpstr>Office Theme</vt:lpstr>
      <vt:lpstr>Phishing Website Decision Tree</vt:lpstr>
      <vt:lpstr>AGENDA</vt:lpstr>
      <vt:lpstr>What is Phishing?</vt:lpstr>
      <vt:lpstr>Why Is Phishing Important?</vt:lpstr>
      <vt:lpstr>Decision Tree Model</vt:lpstr>
      <vt:lpstr>Literature Review</vt:lpstr>
      <vt:lpstr>Two Studies investigated the same Dataset</vt:lpstr>
      <vt:lpstr>Methodology, Results, And Discussion</vt:lpstr>
      <vt:lpstr>The Data</vt:lpstr>
      <vt:lpstr>Important Libraries</vt:lpstr>
      <vt:lpstr>The Gini Index Decision Tree</vt:lpstr>
      <vt:lpstr>Experimental Results</vt:lpstr>
      <vt:lpstr>Possible Improvements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 Website Decision Tree</dc:title>
  <dc:creator>Jaken W</dc:creator>
  <cp:lastModifiedBy>Jaken W</cp:lastModifiedBy>
  <cp:revision>24</cp:revision>
  <dcterms:created xsi:type="dcterms:W3CDTF">2022-11-29T23:49:17Z</dcterms:created>
  <dcterms:modified xsi:type="dcterms:W3CDTF">2022-11-30T01:18:13Z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