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D3159-63F7-4B93-91BA-A1894C19A03D}">
  <a:tblStyle styleId="{629D3159-63F7-4B93-91BA-A1894C19A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7e4ffd349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7e4ffd349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7ef4a9fa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7ef4a9fa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9bdfafe7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9bdfafe7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9bdfafe7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9bdfafe7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7e4ffd349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7e4ffd34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e4ffd34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7e4ffd34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9bdfafe7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9bdfafe7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7ef4a9fa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7ef4a9fa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7ef4a9fa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7ef4a9fa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7e4ffd349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7e4ffd34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9bdfafe7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9bdfafe7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9bdfafe7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9bdfafe7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9bdfafe7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9bdfafe7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9bdfafe7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9bdfafe7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9bdfafe7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9bdfafe7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9bdfafe7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9bdfafe7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7ef4a9fa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7ef4a9fa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9bdfafe7c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9bdfafe7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kenW/Computer-Science-Education-Game/tree/main/Midterm%20Presentation" TargetMode="External"/><Relationship Id="rId4" Type="http://schemas.openxmlformats.org/officeDocument/2006/relationships/hyperlink" Target="mailto:ctk2@hood.edu" TargetMode="External"/><Relationship Id="rId5" Type="http://schemas.openxmlformats.org/officeDocument/2006/relationships/hyperlink" Target="mailto:gls15@hood.edu" TargetMode="External"/><Relationship Id="rId6" Type="http://schemas.openxmlformats.org/officeDocument/2006/relationships/hyperlink" Target="mailto:jaw32@hoo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title"/>
          </p:nvPr>
        </p:nvSpPr>
        <p:spPr>
          <a:xfrm>
            <a:off x="773700" y="966600"/>
            <a:ext cx="7596600" cy="14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/>
              <a:t>Computer Science Education Game </a:t>
            </a:r>
            <a:endParaRPr b="1" sz="3200"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MIDTERM PROJECT REPORT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GJC 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752900" y="2405100"/>
            <a:ext cx="5638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https://github.com/JakenW/Computer-Science-Education-Game/tree/main/Midterm%20Presentation</a:t>
            </a: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748150" y="3304988"/>
            <a:ext cx="364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Christina Kong (</a:t>
            </a:r>
            <a:r>
              <a:rPr lang="en" sz="20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ctk2@hood.edu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Grayson Swift (</a:t>
            </a:r>
            <a:r>
              <a:rPr lang="en" sz="20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gls15@hood.edu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Jaken Whipp (</a:t>
            </a:r>
            <a:r>
              <a:rPr lang="en" sz="2000" u="sng">
                <a:solidFill>
                  <a:schemeClr val="accent5"/>
                </a:solidFill>
                <a:latin typeface="Economica"/>
                <a:ea typeface="Economica"/>
                <a:cs typeface="Economica"/>
                <a:sym typeface="Economic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jaw32@hood.edu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60600" y="293400"/>
            <a:ext cx="8422800" cy="4556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19600" y="145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MORE ABOUT </a:t>
            </a:r>
            <a:r>
              <a:rPr b="1" lang="en" sz="3000"/>
              <a:t>ACCOMPLISHED WORK</a:t>
            </a:r>
            <a:endParaRPr b="1" sz="30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88625" y="680200"/>
            <a:ext cx="5300100" cy="4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7 Component Files (Front End Functionality)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1 Server File with 2 Route Files (Back End Functionality) 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2 Database Tables (Users and Questions)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3 PNGs of Game Backgrounds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Some aspects of the code are not fully fleshed out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Basic functionality exists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16557" l="0" r="0" t="5814"/>
          <a:stretch/>
        </p:blipFill>
        <p:spPr>
          <a:xfrm>
            <a:off x="5367125" y="874500"/>
            <a:ext cx="3284174" cy="254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5367125" y="874500"/>
            <a:ext cx="3284100" cy="25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379600" y="2042725"/>
            <a:ext cx="2577600" cy="286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6271150" y="34525"/>
            <a:ext cx="2794500" cy="186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77250" y="34525"/>
            <a:ext cx="1461300" cy="74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STATUS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845900"/>
            <a:ext cx="5071650" cy="1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024" y="163662"/>
            <a:ext cx="2680750" cy="16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200" y="2042725"/>
            <a:ext cx="2426150" cy="27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6">
            <a:alphaModFix/>
          </a:blip>
          <a:srcRect b="0" l="0" r="3577" t="0"/>
          <a:stretch/>
        </p:blipFill>
        <p:spPr>
          <a:xfrm>
            <a:off x="180800" y="2819175"/>
            <a:ext cx="2094225" cy="20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3888" y="3099813"/>
            <a:ext cx="3818399" cy="138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180800" y="845850"/>
            <a:ext cx="5071800" cy="1794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2363850" y="3099875"/>
            <a:ext cx="3818400" cy="138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180800" y="2819175"/>
            <a:ext cx="2094300" cy="2088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7650" y="5017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EFFORT</a:t>
            </a:r>
            <a:endParaRPr b="1" sz="3000"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952500" y="117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{629D3159-63F7-4B93-91BA-A1894C19A03D}</a:tableStyleId>
              </a:tblPr>
              <a:tblGrid>
                <a:gridCol w="2413000"/>
                <a:gridCol w="2413000"/>
                <a:gridCol w="24130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Group Member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Roles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Hours Spent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Jaken Whipp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Creating db tables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Connect frontend and backend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Create functionality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 hours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5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Christina Kong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Frontend/Website Designer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Game Art/Assets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hours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Grayson Swift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Game Environment Designer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hours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425750" y="1697250"/>
            <a:ext cx="2174700" cy="1749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Group Meetings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484650" y="1697250"/>
            <a:ext cx="2174700" cy="17490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Weekly/Daily Tasks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6543550" y="1697250"/>
            <a:ext cx="2174700" cy="17490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Github/Group Server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238" y="525850"/>
            <a:ext cx="933525" cy="9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899" y="3534500"/>
            <a:ext cx="1597999" cy="11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138" y="525850"/>
            <a:ext cx="933524" cy="93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00" y="176025"/>
            <a:ext cx="1633175" cy="1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39057"/>
            <a:ext cx="3891350" cy="2556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8775" y="3684125"/>
            <a:ext cx="1066475" cy="1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13150"/>
            <a:ext cx="8520600" cy="6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METHODOLOGY </a:t>
            </a:r>
            <a:endParaRPr b="1" sz="30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894750"/>
            <a:ext cx="50400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Rapid </a:t>
            </a:r>
            <a:r>
              <a:rPr lang="en" sz="2000"/>
              <a:t>development… but why?</a:t>
            </a:r>
            <a:endParaRPr sz="20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Flexible and quick approach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Better risk management/control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Good Client and Business involvement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Effectively adapts to change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Facilitated the Flask to MERN swap </a:t>
            </a:r>
            <a:endParaRPr sz="17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13" y="3060425"/>
            <a:ext cx="6304575" cy="18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5937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LESSONS LEARNED </a:t>
            </a:r>
            <a:endParaRPr b="1" sz="3000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alongside Canvas is Complicated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Difficulties accessing images within script file when using 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is rigid with accessing files (src = "{{url_for('static', filename='name')}}")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Troubleshooting image file locations through Flask proved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Influenced swap from Flask to MERN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9775"/>
            <a:ext cx="17775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527" y="2849773"/>
            <a:ext cx="1632799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838" y="2849775"/>
            <a:ext cx="14763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013" y="2854525"/>
            <a:ext cx="2714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4851" y="3558488"/>
            <a:ext cx="47957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2638" y="4222225"/>
            <a:ext cx="1940129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49575" y="253150"/>
            <a:ext cx="85206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MORE LESSONS LEARNED</a:t>
            </a:r>
            <a:endParaRPr b="1" sz="300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0" y="799500"/>
            <a:ext cx="5454600" cy="4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1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2"/>
              <a:buChar char="●"/>
            </a:pPr>
            <a:r>
              <a:rPr lang="en" sz="1771"/>
              <a:t>Working Independently Can be Confusing</a:t>
            </a:r>
            <a:endParaRPr sz="1771"/>
          </a:p>
          <a:p>
            <a:pPr indent="-3411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2"/>
              <a:buChar char="-"/>
            </a:pPr>
            <a:r>
              <a:rPr lang="en" sz="1771"/>
              <a:t>Tasks conducted by others can be </a:t>
            </a:r>
            <a:r>
              <a:rPr lang="en" sz="1771"/>
              <a:t>difficult to understand and operate on without context.</a:t>
            </a:r>
            <a:endParaRPr sz="1771"/>
          </a:p>
          <a:p>
            <a:pPr indent="-3411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2"/>
              <a:buChar char="-"/>
            </a:pPr>
            <a:r>
              <a:rPr lang="en" sz="1771"/>
              <a:t>Use of different languages for differing aspects contributed to confusion due to inexperience with languages.</a:t>
            </a:r>
            <a:endParaRPr sz="1771"/>
          </a:p>
          <a:p>
            <a:pPr indent="-3411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2"/>
              <a:buChar char="-"/>
            </a:pPr>
            <a:r>
              <a:rPr lang="en" sz="1771"/>
              <a:t>Using the same sources and tutorials can help grow comprehension.</a:t>
            </a:r>
            <a:endParaRPr sz="177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50" y="207020"/>
            <a:ext cx="3504936" cy="2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5454700" y="207025"/>
            <a:ext cx="3504900" cy="248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58550" y="103575"/>
            <a:ext cx="85206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MORE LESSONS LEARNED</a:t>
            </a:r>
            <a:endParaRPr b="1" sz="300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139075" y="779175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Aspects can be 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way of handling things within dependencies is different than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Contributes to longer time spend troubleshooting merging pieces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Figuring out how different dependencies interact prior to solidifying their use should help decrease this issue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675" y="2571750"/>
            <a:ext cx="3077149" cy="23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207525" y="2571750"/>
            <a:ext cx="3077100" cy="230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4294967295" type="title"/>
          </p:nvPr>
        </p:nvSpPr>
        <p:spPr>
          <a:xfrm>
            <a:off x="727625" y="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EXPECTED FORTHCOMING ACTIVITIES </a:t>
            </a:r>
            <a:endParaRPr b="1" sz="2700"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281788" y="439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{629D3159-63F7-4B93-91BA-A1894C19A03D}</a:tableStyleId>
              </a:tblPr>
              <a:tblGrid>
                <a:gridCol w="2860125"/>
                <a:gridCol w="2860125"/>
                <a:gridCol w="2860125"/>
              </a:tblGrid>
              <a:tr h="38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Group Member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Activities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Deadlines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8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Jaken Whipp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 of puzzles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Account verification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DB data to Frontend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Everything by May 1st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Combine Aspects by May 11th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3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Grayson Swift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Establish final game map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 transitions between scenes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Bug test character interaction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Want to get all the map done by by the first week of May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Transitions should be done by beginning of April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Bug testing will be intermittent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4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Christina Kong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In-game Dialogue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Character Portraits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Art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Finalizing the Game’s Website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In-Game Dialogue - By April 24th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Character Portraits/Background Art - By May 1st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Finalizing the Game’s Website - By May 11th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9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Team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 for CS Lessons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April 24th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27650" y="1669725"/>
            <a:ext cx="74766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Computer Science Instructor</a:t>
            </a:r>
            <a:endParaRPr sz="2000"/>
          </a:p>
          <a:p>
            <a:pPr indent="-3556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NPC interactions to solve logical puzzles while answering CS questions. </a:t>
            </a:r>
            <a:endParaRPr sz="2000"/>
          </a:p>
          <a:p>
            <a:pPr indent="-3556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CS lecture after level completion </a:t>
            </a:r>
            <a:endParaRPr sz="2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25" y="0"/>
            <a:ext cx="3208957" cy="24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923275" y="605075"/>
            <a:ext cx="2920200" cy="8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PROJECT DESCRIPTION</a:t>
            </a:r>
            <a:endParaRPr b="1" sz="2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29450" y="7088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OBJECTIVES </a:t>
            </a:r>
            <a:endParaRPr b="1" sz="30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9450" y="1336050"/>
            <a:ext cx="76887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555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150"/>
              <a:t>Several Locations </a:t>
            </a:r>
            <a:endParaRPr sz="6150"/>
          </a:p>
          <a:p>
            <a:pPr indent="-3555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150"/>
              <a:t>Total of Five Days (Levels)</a:t>
            </a:r>
            <a:endParaRPr sz="6150"/>
          </a:p>
          <a:p>
            <a:pPr indent="-3555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150"/>
              <a:t>Encourage Computer Science Education</a:t>
            </a:r>
            <a:endParaRPr sz="6150"/>
          </a:p>
          <a:p>
            <a:pPr indent="-3555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150"/>
              <a:t>An Outlet to Practice CS knowledge</a:t>
            </a:r>
            <a:endParaRPr sz="6150"/>
          </a:p>
          <a:p>
            <a:pPr indent="-3555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6150"/>
              <a:t>Resource for studying Computer Science</a:t>
            </a:r>
            <a:endParaRPr sz="6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18372" r="15915" t="0"/>
          <a:stretch/>
        </p:blipFill>
        <p:spPr>
          <a:xfrm>
            <a:off x="4924850" y="230900"/>
            <a:ext cx="3845550" cy="23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0675" y="2715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PROBLEMS TO SOLVE </a:t>
            </a:r>
            <a:endParaRPr b="1" sz="3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80675" y="806775"/>
            <a:ext cx="5426700" cy="3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04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Boundaries/Map Collision </a:t>
            </a:r>
            <a:endParaRPr sz="2272"/>
          </a:p>
          <a:p>
            <a:pPr indent="-3404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Map/Location Change </a:t>
            </a:r>
            <a:endParaRPr sz="2272"/>
          </a:p>
          <a:p>
            <a:pPr indent="-3404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Password Field and Functionality </a:t>
            </a:r>
            <a:endParaRPr sz="2272"/>
          </a:p>
          <a:p>
            <a:pPr indent="-3404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Handling error when creating account with pre-existing name</a:t>
            </a:r>
            <a:endParaRPr sz="2272"/>
          </a:p>
          <a:p>
            <a:pPr indent="-3404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Implementing canvas page into overall webpage</a:t>
            </a:r>
            <a:endParaRPr sz="227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400" y="3003225"/>
            <a:ext cx="4385750" cy="22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729450" y="6397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MORE </a:t>
            </a:r>
            <a:r>
              <a:rPr b="1" lang="en" sz="3000"/>
              <a:t>PROBLEMS TO SOLVE </a:t>
            </a:r>
            <a:endParaRPr b="1" sz="3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1925" y="1174975"/>
            <a:ext cx="76887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Recreate puzzles table in database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Implement nonogram puzzle functionality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Transition from Open World to Puzzle Interface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NPC to User Interaction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In-Game Dialogue (from Database)</a:t>
            </a:r>
            <a:endParaRPr sz="175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625" y="639772"/>
            <a:ext cx="2200200" cy="194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5575" y="4211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BACKGROUND &amp; PROJECT PLAN</a:t>
            </a:r>
            <a:endParaRPr b="1" sz="3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0" y="956375"/>
            <a:ext cx="62481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Individual MERN projects: Video game information App; Todo app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Prior Flask Projects: Seivom App; Photo App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Helped facilitate original functionality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Useful references for understanding languages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Difficult to implement in this project</a:t>
            </a:r>
            <a:endParaRPr sz="1750"/>
          </a:p>
          <a:p>
            <a:pPr indent="-3313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Originally planned for 1 level to be playable by Midterm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10164" r="8968" t="0"/>
          <a:stretch/>
        </p:blipFill>
        <p:spPr>
          <a:xfrm>
            <a:off x="5166500" y="1496775"/>
            <a:ext cx="3682176" cy="19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5166575" y="1496775"/>
            <a:ext cx="3682200" cy="1952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91350" y="4902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TECHNICAL DESCRIPTION </a:t>
            </a:r>
            <a:endParaRPr b="1" sz="3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729450" y="1357800"/>
            <a:ext cx="76887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Development Stack: 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Mongo (Backend), Express (Backend), React (Frontend), Node (Frontend/Backend), HTML (Frontend), CSS (Frontend), JavaScript (Frontend)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Platform/Tools: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Visual Studio Code (JavaScript, HTML, CSS)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MongoDB Atlas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Tiled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8075" y="2468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MORE ON </a:t>
            </a:r>
            <a:r>
              <a:rPr b="1" lang="en" sz="3000"/>
              <a:t>TECHNICAL DESCRIPTION </a:t>
            </a:r>
            <a:endParaRPr b="1"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23150" y="714725"/>
            <a:ext cx="84414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31"/>
              <a:t>Basic Functionality</a:t>
            </a:r>
            <a:r>
              <a:rPr lang="en" sz="3631"/>
              <a:t>: 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Move Around Environment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Traverse Rooms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Interact with Objects/NPCs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Play Puzzles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Retrieve and Answer Questions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Clear Levels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In-Game Dialogue 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Store Player Data</a:t>
            </a:r>
            <a:endParaRPr sz="363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31"/>
              <a:t>Expected Features: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Upload Question Sets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Multiple Save Files</a:t>
            </a:r>
            <a:endParaRPr sz="3631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31"/>
              <a:t>Question </a:t>
            </a:r>
            <a:r>
              <a:rPr lang="en" sz="3631"/>
              <a:t>Difficulty Selection</a:t>
            </a:r>
            <a:endParaRPr sz="363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4678" l="10683" r="23453" t="18237"/>
          <a:stretch/>
        </p:blipFill>
        <p:spPr>
          <a:xfrm>
            <a:off x="4572000" y="782012"/>
            <a:ext cx="3590100" cy="32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03700" y="42115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ACCOMPLISHED WORK </a:t>
            </a:r>
            <a:endParaRPr b="1" sz="30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23175" y="956350"/>
            <a:ext cx="76887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Open-world Environment 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Player Movement 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Website for the game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User Account Creation </a:t>
            </a:r>
            <a:endParaRPr sz="1750"/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Question Creation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950" y="725925"/>
            <a:ext cx="4545149" cy="29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199900" y="725925"/>
            <a:ext cx="4545300" cy="290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