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76" r:id="rId4"/>
    <p:sldMasterId id="2147483877" r:id="rId5"/>
    <p:sldMasterId id="2147483878" r:id="rId6"/>
    <p:sldMasterId id="2147483879" r:id="rId7"/>
    <p:sldMasterId id="2147483880" r:id="rId8"/>
    <p:sldMasterId id="2147483881" r:id="rId9"/>
    <p:sldMasterId id="2147483882" r:id="rId10"/>
    <p:sldMasterId id="2147483883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Chakra Petch Medium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Fira Code"/>
      <p:regular r:id="rId37"/>
      <p:bold r:id="rId38"/>
    </p:embeddedFont>
    <p:embeddedFont>
      <p:font typeface="Chakra Petch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akraPetch-bold.fntdata"/><Relationship Id="rId20" Type="http://schemas.openxmlformats.org/officeDocument/2006/relationships/slide" Target="slides/slide8.xml"/><Relationship Id="rId42" Type="http://schemas.openxmlformats.org/officeDocument/2006/relationships/font" Target="fonts/ChakraPetch-boldItalic.fntdata"/><Relationship Id="rId41" Type="http://schemas.openxmlformats.org/officeDocument/2006/relationships/font" Target="fonts/ChakraPetch-italic.fntdata"/><Relationship Id="rId22" Type="http://schemas.openxmlformats.org/officeDocument/2006/relationships/slide" Target="slides/slide10.xml"/><Relationship Id="rId44" Type="http://schemas.openxmlformats.org/officeDocument/2006/relationships/font" Target="fonts/OpenSans-bold.fntdata"/><Relationship Id="rId21" Type="http://schemas.openxmlformats.org/officeDocument/2006/relationships/slide" Target="slides/slide9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2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1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Economica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ChakraPetchMedium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ChakraPetchMedium-regular.fntdata"/><Relationship Id="rId13" Type="http://schemas.openxmlformats.org/officeDocument/2006/relationships/slide" Target="slides/slide1.xml"/><Relationship Id="rId35" Type="http://schemas.openxmlformats.org/officeDocument/2006/relationships/font" Target="fonts/ChakraPetchMedium-boldItalic.fntdata"/><Relationship Id="rId12" Type="http://schemas.openxmlformats.org/officeDocument/2006/relationships/notesMaster" Target="notesMasters/notesMaster1.xml"/><Relationship Id="rId34" Type="http://schemas.openxmlformats.org/officeDocument/2006/relationships/font" Target="fonts/ChakraPetchMedium-italic.fntdata"/><Relationship Id="rId15" Type="http://schemas.openxmlformats.org/officeDocument/2006/relationships/slide" Target="slides/slide3.xml"/><Relationship Id="rId37" Type="http://schemas.openxmlformats.org/officeDocument/2006/relationships/font" Target="fonts/FiraCode-regular.fntdata"/><Relationship Id="rId14" Type="http://schemas.openxmlformats.org/officeDocument/2006/relationships/slide" Target="slides/slide2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5.xml"/><Relationship Id="rId39" Type="http://schemas.openxmlformats.org/officeDocument/2006/relationships/font" Target="fonts/ChakraPetch-regular.fntdata"/><Relationship Id="rId16" Type="http://schemas.openxmlformats.org/officeDocument/2006/relationships/slide" Target="slides/slide4.xml"/><Relationship Id="rId38" Type="http://schemas.openxmlformats.org/officeDocument/2006/relationships/font" Target="fonts/FiraCode-bold.fntdata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8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" name="Google Shape;4609;g241ba9d265b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0" name="Google Shape;4610;g241ba9d265b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1" name="Shape 4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2" name="Google Shape;4882;g24309590e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3" name="Google Shape;4883;g24309590e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g241bc787e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3" name="Google Shape;4913;g241bc787e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9" name="Shape 4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" name="Google Shape;4920;g241bc787e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1" name="Google Shape;4921;g241bc787e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7" name="Shape 4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8" name="Google Shape;4928;g241bc787e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9" name="Google Shape;4929;g241bc787e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4" name="Shape 4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" name="Google Shape;4935;g241bc787eea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6" name="Google Shape;4936;g241bc787eea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8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Google Shape;5029;g241bc787eea_1_2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0" name="Google Shape;5030;g241bc787eea_1_2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3" name="Shape 4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4" name="Google Shape;4644;g241ba9d265b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5" name="Google Shape;4645;g241ba9d265b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6" name="Shape 4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7" name="Google Shape;4687;g241ba9d265b_0_3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8" name="Google Shape;4688;g241ba9d265b_0_3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g241ba9d265b_0_4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8" name="Google Shape;4758;g241ba9d265b_0_4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2" name="Shape 4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" name="Google Shape;4803;g241ba9d265b_0_6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4" name="Google Shape;4804;g241ba9d265b_0_6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241bc787e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241bc787e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6" name="Shape 4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g241bc787ee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8" name="Google Shape;4838;g241bc787e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4" name="Shape 4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Google Shape;4845;g241bc787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6" name="Google Shape;4846;g241bc787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g241bc787e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3" name="Google Shape;4853;g241bc787e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9" name="Google Shape;1899;p10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00" name="Google Shape;1900;p10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10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10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3" name="Google Shape;1903;p10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4" name="Google Shape;1904;p10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5" name="Google Shape;1905;p10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6" name="Google Shape;1906;p10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7" name="Google Shape;1907;p10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0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9" name="Google Shape;1909;p10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0" name="Google Shape;1910;p104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11" name="Google Shape;1911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12" name="Google Shape;1912;p10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13" name="Google Shape;1913;p10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4" name="Google Shape;1914;p10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15" name="Google Shape;1915;p10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10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8" name="Google Shape;1918;p10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19" name="Google Shape;1919;p10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0" name="Google Shape;1920;p10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1" name="Google Shape;1921;p10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10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Google Shape;1923;p10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4" name="Google Shape;1924;p10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5" name="Google Shape;1925;p10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26" name="Google Shape;1926;p10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0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8" name="Google Shape;1928;p10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9" name="Google Shape;1929;p10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30" name="Google Shape;1930;p10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1" name="Google Shape;1931;p10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32" name="Google Shape;1932;p10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0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4" name="Google Shape;1934;p105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935" name="Google Shape;1935;p105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936" name="Google Shape;1936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10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39" name="Google Shape;1939;p10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10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1" name="Google Shape;1941;p10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10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10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4" name="Google Shape;1944;p10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10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46" name="Google Shape;1946;p10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0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48" name="Google Shape;1948;p10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9" name="Google Shape;1949;p10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50" name="Google Shape;1950;p10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1" name="Google Shape;1951;p10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52" name="Google Shape;1952;p10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0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4" name="Google Shape;1954;p106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5" name="Google Shape;1955;p106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6" name="Google Shape;1956;p106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10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59" name="Google Shape;1959;p10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0" name="Google Shape;1960;p10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10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10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10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4" name="Google Shape;1964;p10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5" name="Google Shape;1965;p10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66" name="Google Shape;1966;p10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07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8" name="Google Shape;1968;p10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107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0" name="Google Shape;1970;p107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1971" name="Google Shape;1971;p107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07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07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07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07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07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07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07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07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07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07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07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07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07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07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07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07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07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07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07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07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07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07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10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96" name="Google Shape;1996;p10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7" name="Google Shape;1997;p10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8" name="Google Shape;1998;p10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9" name="Google Shape;1999;p10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0" name="Google Shape;2000;p10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1" name="Google Shape;2001;p10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10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03" name="Google Shape;2003;p10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08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05" name="Google Shape;2005;p10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6" name="Google Shape;2006;p108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108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1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13" name="Google Shape;2013;p1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4" name="Google Shape;2014;p1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5" name="Google Shape;2015;p1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1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7" name="Google Shape;2017;p1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8" name="Google Shape;2018;p1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9" name="Google Shape;2019;p1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20" name="Google Shape;2020;p1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1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3" name="Google Shape;2023;p1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24" name="Google Shape;2024;p1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5" name="Google Shape;2025;p1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26" name="Google Shape;2026;p1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8" name="Google Shape;2028;p110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29" name="Google Shape;2029;p110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0" name="Google Shape;2030;p110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2" name="Google Shape;2032;p1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3" name="Google Shape;2033;p1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4" name="Google Shape;2034;p1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5" name="Google Shape;2035;p1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6" name="Google Shape;2036;p1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1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8" name="Google Shape;2038;p1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9" name="Google Shape;2039;p1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40" name="Google Shape;2040;p1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42" name="Google Shape;2042;p1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3" name="Google Shape;2043;p1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44" name="Google Shape;2044;p1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5" name="Google Shape;2045;p1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46" name="Google Shape;2046;p1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48" name="Google Shape;2048;p111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9" name="Google Shape;2049;p111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0" name="Google Shape;2050;p111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p11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53" name="Google Shape;2053;p11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11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11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11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11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8" name="Google Shape;2058;p11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9" name="Google Shape;2059;p11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60" name="Google Shape;2060;p11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1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62" name="Google Shape;2062;p11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3" name="Google Shape;2063;p11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64" name="Google Shape;2064;p11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11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66" name="Google Shape;2066;p11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1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8" name="Google Shape;2068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9" name="Google Shape;2069;p11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oogle Shape;2071;p1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72" name="Google Shape;2072;p1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1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1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1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1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7" name="Google Shape;2077;p1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8" name="Google Shape;2078;p1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79" name="Google Shape;2079;p1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81" name="Google Shape;2081;p1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82" name="Google Shape;2082;p1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083" name="Google Shape;2083;p1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4" name="Google Shape;2084;p1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085" name="Google Shape;2085;p1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87" name="Google Shape;2087;p113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8" name="Google Shape;2088;p113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9" name="Google Shape;2089;p113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0" name="Google Shape;2090;p113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1" name="Google Shape;2091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1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94" name="Google Shape;2094;p1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1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1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1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1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9" name="Google Shape;2099;p1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0" name="Google Shape;2100;p1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1" name="Google Shape;2101;p1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03" name="Google Shape;2103;p1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4" name="Google Shape;2104;p1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05" name="Google Shape;2105;p1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6" name="Google Shape;2106;p1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07" name="Google Shape;2107;p1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9" name="Google Shape;2109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1" name="Google Shape;2111;p1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12" name="Google Shape;2112;p1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3" name="Google Shape;2113;p1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1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1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6" name="Google Shape;2116;p1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7" name="Google Shape;2117;p1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8" name="Google Shape;2118;p1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19" name="Google Shape;2119;p1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1" name="Google Shape;2121;p1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2" name="Google Shape;2122;p1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23" name="Google Shape;2123;p1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4" name="Google Shape;2124;p1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25" name="Google Shape;2125;p1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7" name="Google Shape;2127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8" name="Google Shape;2128;p115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0" name="Google Shape;2130;p1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31" name="Google Shape;2131;p1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1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3" name="Google Shape;2133;p1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4" name="Google Shape;2134;p1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5" name="Google Shape;2135;p1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6" name="Google Shape;2136;p1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7" name="Google Shape;2137;p1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38" name="Google Shape;2138;p1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40" name="Google Shape;2140;p1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1" name="Google Shape;2141;p1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2" name="Google Shape;2142;p1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3" name="Google Shape;2143;p1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44" name="Google Shape;2144;p1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6" name="Google Shape;2146;p116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8" name="Google Shape;2148;p1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49" name="Google Shape;2149;p1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1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1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1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1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4" name="Google Shape;2154;p1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5" name="Google Shape;2155;p1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56" name="Google Shape;2156;p1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8" name="Google Shape;2158;p1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9" name="Google Shape;2159;p1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60" name="Google Shape;2160;p1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1" name="Google Shape;2161;p1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2" name="Google Shape;2162;p1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1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64" name="Google Shape;2164;p117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5" name="Google Shape;2165;p117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1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68" name="Google Shape;2168;p1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1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0" name="Google Shape;2170;p1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1" name="Google Shape;2171;p1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1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3" name="Google Shape;2173;p1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4" name="Google Shape;2174;p1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75" name="Google Shape;2175;p1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7" name="Google Shape;2177;p1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8" name="Google Shape;2178;p1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79" name="Google Shape;2179;p1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0" name="Google Shape;2180;p1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81" name="Google Shape;2181;p1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3" name="Google Shape;2183;p118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Google Shape;2185;p1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86" name="Google Shape;2186;p1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7" name="Google Shape;2187;p1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8" name="Google Shape;2188;p1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9" name="Google Shape;2189;p1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Google Shape;2190;p1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1" name="Google Shape;2191;p1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2" name="Google Shape;2192;p1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93" name="Google Shape;2193;p1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95" name="Google Shape;2195;p1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6" name="Google Shape;2196;p1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97" name="Google Shape;2197;p1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8" name="Google Shape;2198;p1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99" name="Google Shape;2199;p1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1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1" name="Google Shape;2201;p119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02" name="Google Shape;2202;p119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1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06" name="Google Shape;2206;p1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Google Shape;2207;p1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8" name="Google Shape;2208;p1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1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1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1" name="Google Shape;2211;p1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2" name="Google Shape;2212;p1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13" name="Google Shape;2213;p1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15" name="Google Shape;2215;p1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6" name="Google Shape;2216;p1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17" name="Google Shape;2217;p1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8" name="Google Shape;2218;p1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19" name="Google Shape;2219;p1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1" name="Google Shape;2221;p121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2" name="Google Shape;2222;p121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3" name="Google Shape;2223;p121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121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5" name="Google Shape;2225;p121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6" name="Google Shape;2226;p121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121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8" name="Google Shape;2228;p121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9" name="Google Shape;2229;p121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121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31" name="Google Shape;2231;p121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2" name="Google Shape;2232;p121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3" name="Google Shape;2233;p121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34" name="Google Shape;2234;p121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5" name="Google Shape;2235;p121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7" name="Google Shape;2237;p1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38" name="Google Shape;2238;p1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1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0" name="Google Shape;2240;p1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1" name="Google Shape;2241;p1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2" name="Google Shape;2242;p1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3" name="Google Shape;2243;p1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4" name="Google Shape;2244;p1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45" name="Google Shape;2245;p1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7" name="Google Shape;2247;p1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8" name="Google Shape;2248;p1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49" name="Google Shape;2249;p1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0" name="Google Shape;2250;p1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51" name="Google Shape;2251;p1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1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53" name="Google Shape;2253;p122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54" name="Google Shape;2254;p122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1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57" name="Google Shape;2257;p1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1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1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1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1" name="Google Shape;2261;p1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2" name="Google Shape;2262;p1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3" name="Google Shape;2263;p1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64" name="Google Shape;2264;p1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66" name="Google Shape;2266;p1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7" name="Google Shape;2267;p1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68" name="Google Shape;2268;p1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9" name="Google Shape;2269;p1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70" name="Google Shape;2270;p1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2" name="Google Shape;2272;p123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3" name="Google Shape;2273;p123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1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276" name="Google Shape;2276;p1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1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1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1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1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1" name="Google Shape;2281;p1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2" name="Google Shape;2282;p1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83" name="Google Shape;2283;p1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85" name="Google Shape;2285;p1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6" name="Google Shape;2286;p1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87" name="Google Shape;2287;p1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8" name="Google Shape;2288;p1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289" name="Google Shape;2289;p1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1" name="Google Shape;2291;p124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2" name="Google Shape;2292;p124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3" name="Google Shape;2293;p124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4" name="Google Shape;2294;p124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5" name="Google Shape;2295;p124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6" name="Google Shape;2296;p124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7" name="Google Shape;2297;p1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0" name="Google Shape;70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" name="Google Shape;72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" name="Google Shape;73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4" name="Google Shape;74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14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9" name="Google Shape;2299;p1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00" name="Google Shape;2300;p1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1" name="Google Shape;2301;p1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2" name="Google Shape;2302;p1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3" name="Google Shape;2303;p1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1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5" name="Google Shape;2305;p1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6" name="Google Shape;2306;p1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07" name="Google Shape;2307;p1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09" name="Google Shape;2309;p1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10" name="Google Shape;2310;p1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11" name="Google Shape;2311;p1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2" name="Google Shape;2312;p1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13" name="Google Shape;2313;p1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5" name="Google Shape;2315;p125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6" name="Google Shape;2316;p125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7" name="Google Shape;2317;p125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8" name="Google Shape;2318;p125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9" name="Google Shape;2319;p125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0" name="Google Shape;2320;p125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1" name="Google Shape;2321;p1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3" name="Google Shape;2323;p1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24" name="Google Shape;2324;p1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5" name="Google Shape;2325;p1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6" name="Google Shape;2326;p1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7" name="Google Shape;2327;p1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8" name="Google Shape;2328;p1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29" name="Google Shape;2329;p1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1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31" name="Google Shape;2331;p1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33" name="Google Shape;2333;p1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4" name="Google Shape;2334;p1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35" name="Google Shape;2335;p1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6" name="Google Shape;2336;p1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37" name="Google Shape;2337;p1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9" name="Google Shape;2339;p126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0" name="Google Shape;2340;p126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1" name="Google Shape;2341;p126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2" name="Google Shape;2342;p126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3" name="Google Shape;2343;p126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4" name="Google Shape;2344;p126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5" name="Google Shape;2345;p126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6" name="Google Shape;2346;p126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7" name="Google Shape;2347;p1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9" name="Google Shape;2349;p1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0" name="Google Shape;2350;p1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1" name="Google Shape;2351;p1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2" name="Google Shape;2352;p1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1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1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5" name="Google Shape;2355;p1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6" name="Google Shape;2356;p1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57" name="Google Shape;2357;p1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9" name="Google Shape;2359;p1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0" name="Google Shape;2360;p1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61" name="Google Shape;2361;p1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2" name="Google Shape;2362;p1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63" name="Google Shape;2363;p1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5" name="Google Shape;2365;p127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6" name="Google Shape;2366;p127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7" name="Google Shape;2367;p127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8" name="Google Shape;2368;p127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9" name="Google Shape;2369;p127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0" name="Google Shape;2370;p127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1" name="Google Shape;2371;p127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2" name="Google Shape;2372;p127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3" name="Google Shape;2373;p127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4" name="Google Shape;2374;p127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5" name="Google Shape;2375;p127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6" name="Google Shape;2376;p127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7" name="Google Shape;2377;p12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9" name="Google Shape;2379;p1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80" name="Google Shape;2380;p1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1" name="Google Shape;2381;p1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2" name="Google Shape;2382;p1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1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1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85" name="Google Shape;2385;p1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6" name="Google Shape;2386;p1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387" name="Google Shape;2387;p1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9" name="Google Shape;2389;p1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0" name="Google Shape;2390;p1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391" name="Google Shape;2391;p1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2" name="Google Shape;2392;p1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93" name="Google Shape;2393;p1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95" name="Google Shape;2395;p128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6" name="Google Shape;2396;p128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7" name="Google Shape;2397;p128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8" name="Google Shape;2398;p128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9" name="Google Shape;2399;p128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0" name="Google Shape;2400;p128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2" name="Google Shape;2402;p1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03" name="Google Shape;2403;p1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4" name="Google Shape;2404;p1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5" name="Google Shape;2405;p1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6" name="Google Shape;2406;p1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7" name="Google Shape;2407;p1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8" name="Google Shape;2408;p1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9" name="Google Shape;2409;p1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10" name="Google Shape;2410;p1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12" name="Google Shape;2412;p1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3" name="Google Shape;2413;p1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14" name="Google Shape;2414;p1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5" name="Google Shape;2415;p1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16" name="Google Shape;2416;p1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1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8" name="Google Shape;2418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9" name="Google Shape;2419;p129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20" name="Google Shape;2420;p129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21" name="Google Shape;2421;p129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22" name="Google Shape;2422;p129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23" name="Google Shape;2423;p129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424" name="Google Shape;2424;p129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25" name="Google Shape;2425;p129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6" name="Google Shape;2426;p129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7" name="Google Shape;2427;p129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9" name="Google Shape;2429;p1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30" name="Google Shape;2430;p1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Google Shape;2431;p1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Google Shape;2432;p1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Google Shape;2433;p1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4" name="Google Shape;2434;p1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5" name="Google Shape;2435;p1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6" name="Google Shape;2436;p1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37" name="Google Shape;2437;p1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9" name="Google Shape;2439;p1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0" name="Google Shape;2440;p1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41" name="Google Shape;2441;p1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2" name="Google Shape;2442;p1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43" name="Google Shape;2443;p1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1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45" name="Google Shape;2445;p130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6" name="Google Shape;2446;p130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7" name="Google Shape;2447;p130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9" name="Google Shape;2449;p1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50" name="Google Shape;2450;p1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1" name="Google Shape;2451;p1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2" name="Google Shape;2452;p1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3" name="Google Shape;2453;p1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4" name="Google Shape;2454;p1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5" name="Google Shape;2455;p1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6" name="Google Shape;2456;p1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57" name="Google Shape;2457;p1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9" name="Google Shape;2459;p1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60" name="Google Shape;2460;p1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1" name="Google Shape;2461;p1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2" name="Google Shape;2462;p1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63" name="Google Shape;2463;p1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1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5" name="Google Shape;2465;p131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6" name="Google Shape;2466;p131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67" name="Google Shape;2467;p131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132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70" name="Google Shape;2470;p132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471" name="Google Shape;2471;p1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72" name="Google Shape;2472;p1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1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1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5" name="Google Shape;2475;p1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6" name="Google Shape;2476;p1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7" name="Google Shape;2477;p1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8" name="Google Shape;2478;p1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79" name="Google Shape;2479;p1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81" name="Google Shape;2481;p1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82" name="Google Shape;2482;p1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83" name="Google Shape;2483;p1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4" name="Google Shape;2484;p1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5" name="Google Shape;2485;p1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1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87" name="Google Shape;2487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8" name="Google Shape;2488;p132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9" name="Google Shape;2489;p132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oogle Shape;2491;p1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492" name="Google Shape;2492;p1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3" name="Google Shape;2493;p1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4" name="Google Shape;2494;p1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1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1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7" name="Google Shape;2497;p1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8" name="Google Shape;2498;p1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99" name="Google Shape;2499;p1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01" name="Google Shape;2501;p1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2" name="Google Shape;2502;p1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03" name="Google Shape;2503;p1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4" name="Google Shape;2504;p1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05" name="Google Shape;2505;p1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1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7" name="Google Shape;2507;p133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08" name="Google Shape;2508;p133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9" name="Google Shape;2509;p133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1" name="Google Shape;2511;p1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12" name="Google Shape;2512;p1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1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1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1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1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7" name="Google Shape;2517;p1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8" name="Google Shape;2518;p1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19" name="Google Shape;2519;p1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1" name="Google Shape;2521;p1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2" name="Google Shape;2522;p1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23" name="Google Shape;2523;p1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4" name="Google Shape;2524;p1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25" name="Google Shape;2525;p1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1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7" name="Google Shape;2527;p134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28" name="Google Shape;2528;p134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3" name="Google Shape;83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0" name="Google Shape;90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" name="Google Shape;92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" name="Google Shape;93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4" name="Google Shape;94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0" name="Google Shape;2530;p1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31" name="Google Shape;2531;p1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2" name="Google Shape;2532;p1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3" name="Google Shape;2533;p1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4" name="Google Shape;2534;p1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5" name="Google Shape;2535;p1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6" name="Google Shape;2536;p1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7" name="Google Shape;2537;p1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38" name="Google Shape;2538;p1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3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0" name="Google Shape;2540;p1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1" name="Google Shape;2541;p13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42" name="Google Shape;2542;p13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3" name="Google Shape;2543;p13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44" name="Google Shape;2544;p13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13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46" name="Google Shape;2546;p135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47" name="Google Shape;2547;p1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" name="Google Shape;2549;p1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50" name="Google Shape;2550;p1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1" name="Google Shape;2551;p1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2" name="Google Shape;2552;p1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3" name="Google Shape;2553;p1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4" name="Google Shape;2554;p1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55" name="Google Shape;2555;p1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6" name="Google Shape;2556;p1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57" name="Google Shape;2557;p1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3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9" name="Google Shape;2559;p1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0" name="Google Shape;2560;p136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61" name="Google Shape;2561;p1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62" name="Google Shape;2562;p13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63" name="Google Shape;2563;p13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4" name="Google Shape;2564;p13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65" name="Google Shape;2565;p13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13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13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69" name="Google Shape;2569;p13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0" name="Google Shape;2570;p13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13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Google Shape;2572;p13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Google Shape;2573;p13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4" name="Google Shape;2574;p13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5" name="Google Shape;2575;p13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76" name="Google Shape;2576;p13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3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8" name="Google Shape;2578;p13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9" name="Google Shape;2579;p13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580" name="Google Shape;2580;p13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1" name="Google Shape;2581;p13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582" name="Google Shape;2582;p13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13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84" name="Google Shape;2584;p137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2585" name="Google Shape;2585;p137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2586" name="Google Shape;2586;p1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8" name="Google Shape;2588;p13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89" name="Google Shape;2589;p13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13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1" name="Google Shape;2591;p13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2" name="Google Shape;2592;p13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13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4" name="Google Shape;2594;p13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5" name="Google Shape;2595;p13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596" name="Google Shape;2596;p13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3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8" name="Google Shape;2598;p13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9" name="Google Shape;2599;p13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00" name="Google Shape;2600;p13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1" name="Google Shape;2601;p13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02" name="Google Shape;2602;p13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13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4" name="Google Shape;2604;p138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5" name="Google Shape;2605;p138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6" name="Google Shape;2606;p138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8" name="Google Shape;2608;p13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09" name="Google Shape;2609;p13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0" name="Google Shape;2610;p13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1" name="Google Shape;2611;p13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2" name="Google Shape;2612;p13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3" name="Google Shape;2613;p13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4" name="Google Shape;2614;p13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5" name="Google Shape;2615;p13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6" name="Google Shape;2616;p13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39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18" name="Google Shape;2618;p13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9" name="Google Shape;2619;p139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0" name="Google Shape;2620;p139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2621" name="Google Shape;2621;p139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39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39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39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39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39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39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39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39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39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39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39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39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39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39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39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39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39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39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39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39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39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39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" name="Google Shape;2645;p14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46" name="Google Shape;2646;p14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14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14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14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14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51" name="Google Shape;2651;p14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2" name="Google Shape;2652;p14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53" name="Google Shape;2653;p14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40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5" name="Google Shape;2655;p14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6" name="Google Shape;2656;p140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140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" name="Google Shape;2662;p14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63" name="Google Shape;2663;p14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4" name="Google Shape;2664;p14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5" name="Google Shape;2665;p14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6" name="Google Shape;2666;p14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7" name="Google Shape;2667;p14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8" name="Google Shape;2668;p14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9" name="Google Shape;2669;p14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70" name="Google Shape;2670;p14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4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72" name="Google Shape;2672;p14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3" name="Google Shape;2673;p14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74" name="Google Shape;2674;p14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5" name="Google Shape;2675;p14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6" name="Google Shape;2676;p14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14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78" name="Google Shape;2678;p14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79" name="Google Shape;2679;p14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0" name="Google Shape;2680;p14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14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683" name="Google Shape;2683;p14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14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14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14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14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88" name="Google Shape;2688;p14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9" name="Google Shape;2689;p14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90" name="Google Shape;2690;p14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4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92" name="Google Shape;2692;p14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3" name="Google Shape;2693;p14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94" name="Google Shape;2694;p14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5" name="Google Shape;2695;p14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96" name="Google Shape;2696;p14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14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8" name="Google Shape;2698;p14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9" name="Google Shape;2699;p14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0" name="Google Shape;2700;p14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2" name="Google Shape;2702;p14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03" name="Google Shape;2703;p14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14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14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6" name="Google Shape;2706;p14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7" name="Google Shape;2707;p14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8" name="Google Shape;2708;p14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9" name="Google Shape;2709;p14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10" name="Google Shape;2710;p14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4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12" name="Google Shape;2712;p14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3" name="Google Shape;2713;p14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14" name="Google Shape;2714;p14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5" name="Google Shape;2715;p14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16" name="Google Shape;2716;p14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14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8" name="Google Shape;2718;p1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9" name="Google Shape;2719;p1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1" name="Google Shape;2721;p14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22" name="Google Shape;2722;p14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14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14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14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14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27" name="Google Shape;2727;p14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8" name="Google Shape;2728;p14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29" name="Google Shape;2729;p14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4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31" name="Google Shape;2731;p14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32" name="Google Shape;2732;p14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33" name="Google Shape;2733;p14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4" name="Google Shape;2734;p14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35" name="Google Shape;2735;p14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14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7" name="Google Shape;2737;p14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8" name="Google Shape;2738;p14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9" name="Google Shape;2739;p14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0" name="Google Shape;2740;p14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1" name="Google Shape;2741;p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3" name="Google Shape;10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" name="Google Shape;10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0" name="Google Shape;11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" name="Google Shape;11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4" name="Google Shape;11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3" name="Google Shape;2743;p14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44" name="Google Shape;2744;p14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5" name="Google Shape;2745;p14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6" name="Google Shape;2746;p14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7" name="Google Shape;2747;p14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8" name="Google Shape;2748;p14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9" name="Google Shape;2749;p14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0" name="Google Shape;2750;p14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51" name="Google Shape;2751;p14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4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53" name="Google Shape;2753;p14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4" name="Google Shape;2754;p14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55" name="Google Shape;2755;p14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6" name="Google Shape;2756;p14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57" name="Google Shape;2757;p14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14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9" name="Google Shape;2759;p1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1" name="Google Shape;2761;p14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62" name="Google Shape;2762;p14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14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14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14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14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67" name="Google Shape;2767;p14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8" name="Google Shape;2768;p14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69" name="Google Shape;2769;p14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4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71" name="Google Shape;2771;p14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2" name="Google Shape;2772;p14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73" name="Google Shape;2773;p14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4" name="Google Shape;2774;p14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75" name="Google Shape;2775;p14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14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77" name="Google Shape;2777;p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8" name="Google Shape;2778;p14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0" name="Google Shape;2780;p14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81" name="Google Shape;2781;p14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14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3" name="Google Shape;2783;p14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4" name="Google Shape;2784;p14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14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6" name="Google Shape;2786;p14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7" name="Google Shape;2787;p14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788" name="Google Shape;2788;p14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4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0" name="Google Shape;2790;p14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1" name="Google Shape;2791;p14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792" name="Google Shape;2792;p14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3" name="Google Shape;2793;p14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794" name="Google Shape;2794;p14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14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6" name="Google Shape;2796;p14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8" name="Google Shape;2798;p14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99" name="Google Shape;2799;p14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14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14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14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14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4" name="Google Shape;2804;p14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5" name="Google Shape;2805;p14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6" name="Google Shape;2806;p14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4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8" name="Google Shape;2808;p14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9" name="Google Shape;2809;p14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10" name="Google Shape;2810;p14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1" name="Google Shape;2811;p14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12" name="Google Shape;2812;p14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14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4" name="Google Shape;2814;p14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5" name="Google Shape;2815;p14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7" name="Google Shape;2817;p15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18" name="Google Shape;2818;p15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9" name="Google Shape;2819;p15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0" name="Google Shape;2820;p15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1" name="Google Shape;2821;p15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2" name="Google Shape;2822;p15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23" name="Google Shape;2823;p15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4" name="Google Shape;2824;p15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25" name="Google Shape;2825;p15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5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7" name="Google Shape;2827;p15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8" name="Google Shape;2828;p15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29" name="Google Shape;2829;p15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0" name="Google Shape;2830;p15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31" name="Google Shape;2831;p15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15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3" name="Google Shape;2833;p15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5" name="Google Shape;2835;p15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36" name="Google Shape;2836;p15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7" name="Google Shape;2837;p15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Google Shape;2838;p15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Google Shape;2839;p15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Google Shape;2840;p15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1" name="Google Shape;2841;p15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2" name="Google Shape;2842;p15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43" name="Google Shape;2843;p15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5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45" name="Google Shape;2845;p15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6" name="Google Shape;2846;p15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7" name="Google Shape;2847;p15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8" name="Google Shape;2848;p15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49" name="Google Shape;2849;p15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15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51" name="Google Shape;2851;p15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52" name="Google Shape;2852;p15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15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56" name="Google Shape;2856;p15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15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15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15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15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1" name="Google Shape;2861;p15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2" name="Google Shape;2862;p15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63" name="Google Shape;2863;p15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5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5" name="Google Shape;2865;p15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66" name="Google Shape;2866;p15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67" name="Google Shape;2867;p15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8" name="Google Shape;2868;p15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9" name="Google Shape;2869;p15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15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71" name="Google Shape;2871;p15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2" name="Google Shape;2872;p15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3" name="Google Shape;2873;p15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4" name="Google Shape;2874;p15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5" name="Google Shape;2875;p15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6" name="Google Shape;2876;p15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7" name="Google Shape;2877;p15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78" name="Google Shape;2878;p15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9" name="Google Shape;2879;p15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0" name="Google Shape;2880;p15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81" name="Google Shape;2881;p15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2" name="Google Shape;2882;p15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3" name="Google Shape;2883;p15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84" name="Google Shape;2884;p15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5" name="Google Shape;2885;p15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7" name="Google Shape;2887;p15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88" name="Google Shape;2888;p15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15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15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1" name="Google Shape;2891;p15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2" name="Google Shape;2892;p15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3" name="Google Shape;2893;p15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4" name="Google Shape;2894;p15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95" name="Google Shape;2895;p15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5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7" name="Google Shape;2897;p15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98" name="Google Shape;2898;p15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99" name="Google Shape;2899;p15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0" name="Google Shape;2900;p15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01" name="Google Shape;2901;p15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15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03" name="Google Shape;2903;p15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04" name="Google Shape;2904;p15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6" name="Google Shape;2906;p15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07" name="Google Shape;2907;p15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8" name="Google Shape;2908;p15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9" name="Google Shape;2909;p15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0" name="Google Shape;2910;p15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1" name="Google Shape;2911;p15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2" name="Google Shape;2912;p15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3" name="Google Shape;2913;p15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14" name="Google Shape;2914;p15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5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16" name="Google Shape;2916;p15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7" name="Google Shape;2917;p15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18" name="Google Shape;2918;p15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9" name="Google Shape;2919;p15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20" name="Google Shape;2920;p15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15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2" name="Google Shape;2922;p15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3" name="Google Shape;2923;p15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2" name="Google Shape;122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9" name="Google Shape;129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" name="Google Shape;131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" name="Google Shape;132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3" name="Google Shape;133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5" name="Google Shape;2925;p15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26" name="Google Shape;2926;p15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7" name="Google Shape;2927;p15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8" name="Google Shape;2928;p15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9" name="Google Shape;2929;p15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0" name="Google Shape;2930;p15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1" name="Google Shape;2931;p15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2" name="Google Shape;2932;p15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33" name="Google Shape;2933;p15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5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35" name="Google Shape;2935;p15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6" name="Google Shape;2936;p15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37" name="Google Shape;2937;p15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8" name="Google Shape;2938;p15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39" name="Google Shape;2939;p15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5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1" name="Google Shape;2941;p15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2" name="Google Shape;2942;p15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15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4" name="Google Shape;2944;p15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15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6" name="Google Shape;2946;p15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15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15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50" name="Google Shape;2950;p15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Google Shape;2951;p15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Google Shape;2952;p15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Google Shape;2953;p15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15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5" name="Google Shape;2955;p15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6" name="Google Shape;2956;p15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57" name="Google Shape;2957;p15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5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59" name="Google Shape;2959;p15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0" name="Google Shape;2960;p15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61" name="Google Shape;2961;p15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2" name="Google Shape;2962;p15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63" name="Google Shape;2963;p15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5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5" name="Google Shape;2965;p15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6" name="Google Shape;2966;p15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7" name="Google Shape;2967;p15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8" name="Google Shape;2968;p15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9" name="Google Shape;2969;p15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0" name="Google Shape;2970;p15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1" name="Google Shape;2971;p15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" name="Google Shape;2973;p15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4" name="Google Shape;2974;p15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5" name="Google Shape;2975;p15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6" name="Google Shape;2976;p15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7" name="Google Shape;2977;p15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8" name="Google Shape;2978;p15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9" name="Google Shape;2979;p15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0" name="Google Shape;2980;p15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81" name="Google Shape;2981;p15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5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83" name="Google Shape;2983;p15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4" name="Google Shape;2984;p15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85" name="Google Shape;2985;p15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6" name="Google Shape;2986;p15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987" name="Google Shape;2987;p15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5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9" name="Google Shape;2989;p15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0" name="Google Shape;2990;p15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1" name="Google Shape;2991;p15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2" name="Google Shape;2992;p15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3" name="Google Shape;2993;p15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4" name="Google Shape;2994;p15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5" name="Google Shape;2995;p15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6" name="Google Shape;2996;p15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7" name="Google Shape;2997;p15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9" name="Google Shape;2999;p15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00" name="Google Shape;3000;p15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1" name="Google Shape;3001;p15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Google Shape;3002;p15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3" name="Google Shape;3003;p15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4" name="Google Shape;3004;p15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05" name="Google Shape;3005;p15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6" name="Google Shape;3006;p15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07" name="Google Shape;3007;p15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5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9" name="Google Shape;3009;p15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0" name="Google Shape;3010;p15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11" name="Google Shape;3011;p15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2" name="Google Shape;3012;p15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13" name="Google Shape;3013;p15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15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5" name="Google Shape;3015;p15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6" name="Google Shape;3016;p15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7" name="Google Shape;3017;p15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8" name="Google Shape;3018;p15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9" name="Google Shape;3019;p15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0" name="Google Shape;3020;p15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1" name="Google Shape;3021;p15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2" name="Google Shape;3022;p15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3" name="Google Shape;3023;p15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4" name="Google Shape;3024;p15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5" name="Google Shape;3025;p15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6" name="Google Shape;3026;p15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7" name="Google Shape;3027;p15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Google Shape;3029;p16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30" name="Google Shape;3030;p16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1" name="Google Shape;3031;p16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2" name="Google Shape;3032;p16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3" name="Google Shape;3033;p16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4" name="Google Shape;3034;p16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35" name="Google Shape;3035;p16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6" name="Google Shape;3036;p16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37" name="Google Shape;3037;p16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6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39" name="Google Shape;3039;p16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0" name="Google Shape;3040;p16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41" name="Google Shape;3041;p16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2" name="Google Shape;3042;p16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43" name="Google Shape;3043;p16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16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45" name="Google Shape;3045;p16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6" name="Google Shape;3046;p16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7" name="Google Shape;3047;p16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8" name="Google Shape;3048;p16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9" name="Google Shape;3049;p16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50" name="Google Shape;3050;p16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2" name="Google Shape;3052;p16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53" name="Google Shape;3053;p16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4" name="Google Shape;3054;p16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5" name="Google Shape;3055;p16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6" name="Google Shape;3056;p16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7" name="Google Shape;3057;p16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58" name="Google Shape;3058;p16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9" name="Google Shape;3059;p16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60" name="Google Shape;3060;p16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6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2" name="Google Shape;3062;p16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3" name="Google Shape;3063;p16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64" name="Google Shape;3064;p16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5" name="Google Shape;3065;p16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66" name="Google Shape;3066;p16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16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8" name="Google Shape;3068;p1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9" name="Google Shape;3069;p16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70" name="Google Shape;3070;p16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71" name="Google Shape;3071;p16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72" name="Google Shape;3072;p16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73" name="Google Shape;3073;p16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074" name="Google Shape;3074;p16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75" name="Google Shape;3075;p16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076" name="Google Shape;3076;p16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077" name="Google Shape;3077;p16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oogle Shape;3079;p16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80" name="Google Shape;3080;p16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Google Shape;3081;p16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Google Shape;3082;p16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Google Shape;3083;p16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4" name="Google Shape;3084;p16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5" name="Google Shape;3085;p16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6" name="Google Shape;3086;p16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87" name="Google Shape;3087;p16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6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9" name="Google Shape;3089;p16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0" name="Google Shape;3090;p16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91" name="Google Shape;3091;p16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2" name="Google Shape;3092;p16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93" name="Google Shape;3093;p16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16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95" name="Google Shape;3095;p16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96" name="Google Shape;3096;p16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7" name="Google Shape;3097;p16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9" name="Google Shape;3099;p16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00" name="Google Shape;3100;p16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1" name="Google Shape;3101;p16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2" name="Google Shape;3102;p16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3" name="Google Shape;3103;p16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16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5" name="Google Shape;3105;p16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6" name="Google Shape;3106;p16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07" name="Google Shape;3107;p16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6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9" name="Google Shape;3109;p16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0" name="Google Shape;3110;p16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11" name="Google Shape;3111;p16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2" name="Google Shape;3112;p16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13" name="Google Shape;3113;p16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6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15" name="Google Shape;3115;p16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6" name="Google Shape;3116;p16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7" name="Google Shape;3117;p16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16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20" name="Google Shape;3120;p16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3121" name="Google Shape;3121;p16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22" name="Google Shape;3122;p16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3" name="Google Shape;3123;p16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4" name="Google Shape;3124;p16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5" name="Google Shape;3125;p16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6" name="Google Shape;3126;p16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7" name="Google Shape;3127;p16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8" name="Google Shape;3128;p16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29" name="Google Shape;3129;p16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6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31" name="Google Shape;3131;p16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32" name="Google Shape;3132;p16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33" name="Google Shape;3133;p16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4" name="Google Shape;3134;p16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35" name="Google Shape;3135;p16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6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7" name="Google Shape;3137;p1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8" name="Google Shape;3138;p16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9" name="Google Shape;3139;p16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1" name="Google Shape;3141;p16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42" name="Google Shape;3142;p16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3" name="Google Shape;3143;p16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4" name="Google Shape;3144;p16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5" name="Google Shape;3145;p16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6" name="Google Shape;3146;p16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7" name="Google Shape;3147;p16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8" name="Google Shape;3148;p16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49" name="Google Shape;3149;p16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6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51" name="Google Shape;3151;p16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2" name="Google Shape;3152;p16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53" name="Google Shape;3153;p16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4" name="Google Shape;3154;p16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55" name="Google Shape;3155;p16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6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7" name="Google Shape;3157;p16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8" name="Google Shape;3158;p16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9" name="Google Shape;3159;p16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4" name="Google Shape;144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" name="Google Shape;149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1" name="Google Shape;151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" name="Google Shape;153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" name="Google Shape;154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5" name="Google Shape;155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" name="Google Shape;15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1" name="Google Shape;3161;p16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62" name="Google Shape;3162;p16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3" name="Google Shape;3163;p16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4" name="Google Shape;3164;p16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5" name="Google Shape;3165;p16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6" name="Google Shape;3166;p16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67" name="Google Shape;3167;p16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8" name="Google Shape;3168;p16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69" name="Google Shape;3169;p16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6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71" name="Google Shape;3171;p16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72" name="Google Shape;3172;p16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73" name="Google Shape;3173;p16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4" name="Google Shape;3174;p16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75" name="Google Shape;3175;p16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6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77" name="Google Shape;3177;p16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78" name="Google Shape;3178;p16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0" name="Google Shape;3180;p16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181" name="Google Shape;3181;p16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2" name="Google Shape;3182;p16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3" name="Google Shape;3183;p16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4" name="Google Shape;3184;p16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5" name="Google Shape;3185;p16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86" name="Google Shape;3186;p16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7" name="Google Shape;3187;p16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88" name="Google Shape;3188;p16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6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90" name="Google Shape;3190;p16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1" name="Google Shape;3191;p16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92" name="Google Shape;3192;p16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3" name="Google Shape;3193;p16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94" name="Google Shape;3194;p16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16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96" name="Google Shape;3196;p16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97" name="Google Shape;3197;p1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9" name="Google Shape;3199;p16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00" name="Google Shape;3200;p16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1" name="Google Shape;3201;p16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2" name="Google Shape;3202;p16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3" name="Google Shape;3203;p16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4" name="Google Shape;3204;p16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5" name="Google Shape;3205;p16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6" name="Google Shape;3206;p16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07" name="Google Shape;3207;p16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6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09" name="Google Shape;3209;p16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0" name="Google Shape;3210;p16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11" name="Google Shape;3211;p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12" name="Google Shape;3212;p16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13" name="Google Shape;3213;p16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4" name="Google Shape;3214;p16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15" name="Google Shape;3215;p16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6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8" name="Google Shape;3218;p16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9" name="Google Shape;3219;p16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16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1" name="Google Shape;3221;p16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2" name="Google Shape;3222;p16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3" name="Google Shape;3223;p16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24" name="Google Shape;3224;p16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5" name="Google Shape;3225;p16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26" name="Google Shape;3226;p16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6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8" name="Google Shape;3228;p16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9" name="Google Shape;3229;p16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30" name="Google Shape;3230;p16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1" name="Google Shape;3231;p16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32" name="Google Shape;3232;p16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6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34" name="Google Shape;3234;p16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235" name="Google Shape;3235;p16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236" name="Google Shape;3236;p1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8" name="Google Shape;3238;p17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39" name="Google Shape;3239;p17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0" name="Google Shape;3240;p17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1" name="Google Shape;3241;p17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2" name="Google Shape;3242;p17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3" name="Google Shape;3243;p17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44" name="Google Shape;3244;p17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5" name="Google Shape;3245;p17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46" name="Google Shape;3246;p17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7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48" name="Google Shape;3248;p17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49" name="Google Shape;3249;p17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250" name="Google Shape;3250;p17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1" name="Google Shape;3251;p17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52" name="Google Shape;3252;p17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17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4" name="Google Shape;3254;p17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55" name="Google Shape;3255;p17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56" name="Google Shape;3256;p17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8" name="Google Shape;3258;p17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59" name="Google Shape;3259;p17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17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17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17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3" name="Google Shape;3263;p17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4" name="Google Shape;3264;p17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5" name="Google Shape;3265;p17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66" name="Google Shape;3266;p17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7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68" name="Google Shape;3268;p17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9" name="Google Shape;3269;p17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0" name="Google Shape;3270;p17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3271" name="Google Shape;3271;p17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7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7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7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7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7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7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7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7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7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7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7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7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7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7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7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7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7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7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7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7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7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7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5" name="Google Shape;3295;p17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96" name="Google Shape;3296;p17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7" name="Google Shape;3297;p17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8" name="Google Shape;3298;p17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9" name="Google Shape;3299;p17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0" name="Google Shape;3300;p17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01" name="Google Shape;3301;p17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2" name="Google Shape;3302;p17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03" name="Google Shape;3303;p17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7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5" name="Google Shape;3305;p17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6" name="Google Shape;3306;p17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17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2" name="Google Shape;3312;p17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13" name="Google Shape;3313;p17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4" name="Google Shape;3314;p17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5" name="Google Shape;3315;p17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6" name="Google Shape;3316;p17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7" name="Google Shape;3317;p17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8" name="Google Shape;3318;p17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9" name="Google Shape;3319;p17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20" name="Google Shape;3320;p17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7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22" name="Google Shape;3322;p17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23" name="Google Shape;3323;p17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4" name="Google Shape;3324;p17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5" name="Google Shape;3325;p17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26" name="Google Shape;3326;p17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17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8" name="Google Shape;3328;p174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29" name="Google Shape;3329;p174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0" name="Google Shape;3330;p174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2" name="Google Shape;3332;p17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33" name="Google Shape;3333;p17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4" name="Google Shape;3334;p17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Google Shape;3335;p17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Google Shape;3336;p17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Google Shape;3337;p17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8" name="Google Shape;3338;p17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9" name="Google Shape;3339;p17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40" name="Google Shape;3340;p17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7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2" name="Google Shape;3342;p17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43" name="Google Shape;3343;p17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44" name="Google Shape;3344;p17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5" name="Google Shape;3345;p17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6" name="Google Shape;3346;p17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7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8" name="Google Shape;3348;p175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49" name="Google Shape;3349;p175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0" name="Google Shape;3350;p175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2" name="Google Shape;3352;p17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53" name="Google Shape;3353;p17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17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5" name="Google Shape;3355;p17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6" name="Google Shape;3356;p17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7" name="Google Shape;3357;p17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8" name="Google Shape;3358;p17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9" name="Google Shape;3359;p17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60" name="Google Shape;3360;p17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7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62" name="Google Shape;3362;p17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63" name="Google Shape;3363;p17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64" name="Google Shape;3364;p17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5" name="Google Shape;3365;p17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66" name="Google Shape;3366;p17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17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8" name="Google Shape;3368;p1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9" name="Google Shape;3369;p17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2" name="Google Shape;162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9" name="Google Shape;169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1" name="Google Shape;171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2" name="Google Shape;172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3" name="Google Shape;173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5" name="Google Shape;175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1" name="Google Shape;3371;p17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72" name="Google Shape;3372;p17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3" name="Google Shape;3373;p17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4" name="Google Shape;3374;p17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5" name="Google Shape;3375;p17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6" name="Google Shape;3376;p17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7" name="Google Shape;3377;p17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8" name="Google Shape;3378;p17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79" name="Google Shape;3379;p17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7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81" name="Google Shape;3381;p17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82" name="Google Shape;3382;p17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83" name="Google Shape;3383;p17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4" name="Google Shape;3384;p17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85" name="Google Shape;3385;p17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7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7" name="Google Shape;3387;p177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8" name="Google Shape;3388;p177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9" name="Google Shape;3389;p177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0" name="Google Shape;3390;p177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1" name="Google Shape;3391;p1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92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3" name="Google Shape;3393;p17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394" name="Google Shape;3394;p17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5" name="Google Shape;3395;p17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6" name="Google Shape;3396;p17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7" name="Google Shape;3397;p17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8" name="Google Shape;3398;p17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99" name="Google Shape;3399;p17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0" name="Google Shape;3400;p17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01" name="Google Shape;3401;p17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7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03" name="Google Shape;3403;p17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4" name="Google Shape;3404;p17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05" name="Google Shape;3405;p17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6" name="Google Shape;3406;p17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07" name="Google Shape;3407;p17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7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09" name="Google Shape;3409;p1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1" name="Google Shape;3411;p17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12" name="Google Shape;3412;p17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3" name="Google Shape;3413;p17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4" name="Google Shape;3414;p17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5" name="Google Shape;3415;p17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6" name="Google Shape;3416;p17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17" name="Google Shape;3417;p17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8" name="Google Shape;3418;p17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19" name="Google Shape;3419;p17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7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21" name="Google Shape;3421;p17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22" name="Google Shape;3422;p17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23" name="Google Shape;3423;p17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4" name="Google Shape;3424;p17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25" name="Google Shape;3425;p17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17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27" name="Google Shape;3427;p1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8" name="Google Shape;3428;p179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" name="Google Shape;3430;p18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31" name="Google Shape;3431;p18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2" name="Google Shape;3432;p18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3" name="Google Shape;3433;p18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4" name="Google Shape;3434;p18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5" name="Google Shape;3435;p18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36" name="Google Shape;3436;p18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7" name="Google Shape;3437;p18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38" name="Google Shape;3438;p18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8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0" name="Google Shape;3440;p18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41" name="Google Shape;3441;p18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42" name="Google Shape;3442;p18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3" name="Google Shape;3443;p18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44" name="Google Shape;3444;p18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18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46" name="Google Shape;3446;p180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8" name="Google Shape;3448;p18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49" name="Google Shape;3449;p18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0" name="Google Shape;3450;p18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1" name="Google Shape;3451;p18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2" name="Google Shape;3452;p18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3" name="Google Shape;3453;p18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54" name="Google Shape;3454;p18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5" name="Google Shape;3455;p18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56" name="Google Shape;3456;p18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8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8" name="Google Shape;3458;p18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59" name="Google Shape;3459;p18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60" name="Google Shape;3460;p18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1" name="Google Shape;3461;p18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62" name="Google Shape;3462;p18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8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4" name="Google Shape;3464;p181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65" name="Google Shape;3465;p181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66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7" name="Google Shape;3467;p18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68" name="Google Shape;3468;p18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9" name="Google Shape;3469;p18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0" name="Google Shape;3470;p18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1" name="Google Shape;3471;p18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2" name="Google Shape;3472;p18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3" name="Google Shape;3473;p18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4" name="Google Shape;3474;p18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75" name="Google Shape;3475;p18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8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77" name="Google Shape;3477;p18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8" name="Google Shape;3478;p18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79" name="Google Shape;3479;p18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0" name="Google Shape;3480;p18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81" name="Google Shape;3481;p18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18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83" name="Google Shape;3483;p182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84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5" name="Google Shape;3485;p18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86" name="Google Shape;3486;p18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7" name="Google Shape;3487;p18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8" name="Google Shape;3488;p18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9" name="Google Shape;3489;p18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0" name="Google Shape;3490;p18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91" name="Google Shape;3491;p18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2" name="Google Shape;3492;p18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493" name="Google Shape;3493;p18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8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95" name="Google Shape;3495;p18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96" name="Google Shape;3496;p18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497" name="Google Shape;3497;p18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8" name="Google Shape;3498;p18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499" name="Google Shape;3499;p18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8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1" name="Google Shape;3501;p183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2" name="Google Shape;3502;p183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5" name="Google Shape;3505;p18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06" name="Google Shape;3506;p18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7" name="Google Shape;3507;p18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8" name="Google Shape;3508;p18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9" name="Google Shape;3509;p18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0" name="Google Shape;3510;p18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11" name="Google Shape;3511;p18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2" name="Google Shape;3512;p18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13" name="Google Shape;3513;p18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8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15" name="Google Shape;3515;p18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16" name="Google Shape;3516;p18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17" name="Google Shape;3517;p18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8" name="Google Shape;3518;p18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19" name="Google Shape;3519;p18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18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21" name="Google Shape;3521;p185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2" name="Google Shape;3522;p185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3" name="Google Shape;3523;p185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4" name="Google Shape;3524;p185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5" name="Google Shape;3525;p185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6" name="Google Shape;3526;p185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7" name="Google Shape;3527;p185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28" name="Google Shape;3528;p185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9" name="Google Shape;3529;p185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0" name="Google Shape;3530;p185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31" name="Google Shape;3531;p185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2" name="Google Shape;3532;p185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3" name="Google Shape;3533;p185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34" name="Google Shape;3534;p185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5" name="Google Shape;3535;p185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536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7" name="Google Shape;3537;p18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38" name="Google Shape;3538;p18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9" name="Google Shape;3539;p18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0" name="Google Shape;3540;p18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1" name="Google Shape;3541;p18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2" name="Google Shape;3542;p18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3" name="Google Shape;3543;p18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4" name="Google Shape;3544;p18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5" name="Google Shape;3545;p18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8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7" name="Google Shape;3547;p18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8" name="Google Shape;3548;p18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49" name="Google Shape;3549;p18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0" name="Google Shape;3550;p18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51" name="Google Shape;3551;p18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18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53" name="Google Shape;3553;p186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54" name="Google Shape;3554;p186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1" name="Google Shape;181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" name="Google Shape;186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8" name="Google Shape;188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" name="Google Shape;190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1" name="Google Shape;191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2" name="Google Shape;192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20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6" name="Google Shape;3556;p18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57" name="Google Shape;3557;p18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8" name="Google Shape;3558;p18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9" name="Google Shape;3559;p18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0" name="Google Shape;3560;p18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1" name="Google Shape;3561;p18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62" name="Google Shape;3562;p18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3" name="Google Shape;3563;p18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64" name="Google Shape;3564;p18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8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6" name="Google Shape;3566;p18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67" name="Google Shape;3567;p18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68" name="Google Shape;3568;p18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9" name="Google Shape;3569;p18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70" name="Google Shape;3570;p18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8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72" name="Google Shape;3572;p187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3" name="Google Shape;3573;p187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5" name="Google Shape;3575;p18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76" name="Google Shape;3576;p18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7" name="Google Shape;3577;p18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8" name="Google Shape;3578;p18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9" name="Google Shape;3579;p18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0" name="Google Shape;3580;p18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1" name="Google Shape;3581;p18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2" name="Google Shape;3582;p18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83" name="Google Shape;3583;p18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8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85" name="Google Shape;3585;p18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86" name="Google Shape;3586;p18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7" name="Google Shape;3587;p18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8" name="Google Shape;3588;p18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589" name="Google Shape;3589;p18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8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91" name="Google Shape;3591;p188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2" name="Google Shape;3592;p188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3" name="Google Shape;3593;p188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4" name="Google Shape;3594;p188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5" name="Google Shape;3595;p188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6" name="Google Shape;3596;p188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7" name="Google Shape;3597;p18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p18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00" name="Google Shape;3600;p18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1" name="Google Shape;3601;p18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2" name="Google Shape;3602;p18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3" name="Google Shape;3603;p18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4" name="Google Shape;3604;p18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05" name="Google Shape;3605;p18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6" name="Google Shape;3606;p18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07" name="Google Shape;3607;p18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8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09" name="Google Shape;3609;p18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10" name="Google Shape;3610;p18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11" name="Google Shape;3611;p18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2" name="Google Shape;3612;p18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13" name="Google Shape;3613;p18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8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5" name="Google Shape;3615;p189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6" name="Google Shape;3616;p189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7" name="Google Shape;3617;p189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8" name="Google Shape;3618;p189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9" name="Google Shape;3619;p189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0" name="Google Shape;3620;p189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1" name="Google Shape;3621;p18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3" name="Google Shape;3623;p19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24" name="Google Shape;3624;p19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5" name="Google Shape;3625;p19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6" name="Google Shape;3626;p19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7" name="Google Shape;3627;p19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8" name="Google Shape;3628;p19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9" name="Google Shape;3629;p19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0" name="Google Shape;3630;p19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31" name="Google Shape;3631;p19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9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33" name="Google Shape;3633;p19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34" name="Google Shape;3634;p19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35" name="Google Shape;3635;p19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6" name="Google Shape;3636;p19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37" name="Google Shape;3637;p19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9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9" name="Google Shape;3639;p190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0" name="Google Shape;3640;p190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1" name="Google Shape;3641;p190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2" name="Google Shape;3642;p190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3" name="Google Shape;3643;p190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4" name="Google Shape;3644;p190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5" name="Google Shape;3645;p190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6" name="Google Shape;3646;p190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7" name="Google Shape;3647;p19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9" name="Google Shape;3649;p19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50" name="Google Shape;3650;p19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1" name="Google Shape;3651;p19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2" name="Google Shape;3652;p19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3" name="Google Shape;3653;p19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4" name="Google Shape;3654;p19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5" name="Google Shape;3655;p19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6" name="Google Shape;3656;p19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57" name="Google Shape;3657;p19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9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59" name="Google Shape;3659;p19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60" name="Google Shape;3660;p19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61" name="Google Shape;3661;p19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2" name="Google Shape;3662;p19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63" name="Google Shape;3663;p19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9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5" name="Google Shape;3665;p191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6" name="Google Shape;3666;p191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7" name="Google Shape;3667;p191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8" name="Google Shape;3668;p191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9" name="Google Shape;3669;p191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0" name="Google Shape;3670;p191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1" name="Google Shape;3671;p191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2" name="Google Shape;3672;p191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3" name="Google Shape;3673;p191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4" name="Google Shape;3674;p191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5" name="Google Shape;3675;p191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6" name="Google Shape;3676;p191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7" name="Google Shape;3677;p19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9" name="Google Shape;3679;p19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680" name="Google Shape;3680;p19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1" name="Google Shape;3681;p19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2" name="Google Shape;3682;p19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3" name="Google Shape;3683;p19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4" name="Google Shape;3684;p19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5" name="Google Shape;3685;p19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6" name="Google Shape;3686;p19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687" name="Google Shape;3687;p19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9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89" name="Google Shape;3689;p19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90" name="Google Shape;3690;p19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91" name="Google Shape;3691;p19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2" name="Google Shape;3692;p19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93" name="Google Shape;3693;p19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9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95" name="Google Shape;3695;p192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6" name="Google Shape;3696;p192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7" name="Google Shape;3697;p192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8" name="Google Shape;3698;p192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9" name="Google Shape;3699;p192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00" name="Google Shape;3700;p192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2" name="Google Shape;3702;p19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03" name="Google Shape;3703;p19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4" name="Google Shape;3704;p19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5" name="Google Shape;3705;p19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6" name="Google Shape;3706;p19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7" name="Google Shape;3707;p19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08" name="Google Shape;3708;p19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9" name="Google Shape;3709;p19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10" name="Google Shape;3710;p19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9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12" name="Google Shape;3712;p19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13" name="Google Shape;3713;p19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14" name="Google Shape;3714;p19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5" name="Google Shape;3715;p19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16" name="Google Shape;3716;p19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9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8" name="Google Shape;3718;p1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9" name="Google Shape;3719;p193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20" name="Google Shape;3720;p193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21" name="Google Shape;3721;p193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22" name="Google Shape;3722;p193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23" name="Google Shape;3723;p193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724" name="Google Shape;3724;p193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25" name="Google Shape;3725;p193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726" name="Google Shape;3726;p193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727" name="Google Shape;3727;p193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9" name="Google Shape;3729;p19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30" name="Google Shape;3730;p19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1" name="Google Shape;3731;p19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2" name="Google Shape;3732;p19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3" name="Google Shape;3733;p19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4" name="Google Shape;3734;p19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35" name="Google Shape;3735;p19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6" name="Google Shape;3736;p19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37" name="Google Shape;3737;p19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9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39" name="Google Shape;3739;p19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40" name="Google Shape;3740;p19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41" name="Google Shape;3741;p19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2" name="Google Shape;3742;p19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43" name="Google Shape;3743;p19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19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45" name="Google Shape;3745;p194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46" name="Google Shape;3746;p194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7" name="Google Shape;3747;p194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3748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9" name="Google Shape;3749;p19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50" name="Google Shape;3750;p19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1" name="Google Shape;3751;p19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2" name="Google Shape;3752;p19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3" name="Google Shape;3753;p19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4" name="Google Shape;3754;p19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55" name="Google Shape;3755;p19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6" name="Google Shape;3756;p19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57" name="Google Shape;3757;p19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9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59" name="Google Shape;3759;p19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0" name="Google Shape;3760;p19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61" name="Google Shape;3761;p19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2" name="Google Shape;3762;p19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63" name="Google Shape;3763;p19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9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65" name="Google Shape;3765;p195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66" name="Google Shape;3766;p195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7" name="Google Shape;3767;p195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768" name="Shape 3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9" name="Google Shape;3769;p196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770" name="Google Shape;3770;p196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3771" name="Google Shape;3771;p19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2" name="Google Shape;3772;p19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3" name="Google Shape;3773;p19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4" name="Google Shape;3774;p19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5" name="Google Shape;3775;p19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19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7" name="Google Shape;3777;p19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8" name="Google Shape;3778;p19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79" name="Google Shape;3779;p19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9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81" name="Google Shape;3781;p19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82" name="Google Shape;3782;p19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783" name="Google Shape;3783;p19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4" name="Google Shape;3784;p19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785" name="Google Shape;3785;p19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19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7" name="Google Shape;3787;p1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8" name="Google Shape;3788;p196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9" name="Google Shape;3789;p196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99" name="Google Shape;199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06" name="Google Shape;206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8" name="Google Shape;208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" name="Google Shape;209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0" name="Google Shape;210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2" name="Google Shape;212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21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21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3790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" name="Google Shape;3791;p19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92" name="Google Shape;3792;p19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3" name="Google Shape;3793;p19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4" name="Google Shape;3794;p19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5" name="Google Shape;3795;p19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6" name="Google Shape;3796;p19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97" name="Google Shape;3797;p19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8" name="Google Shape;3798;p19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99" name="Google Shape;3799;p19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9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01" name="Google Shape;3801;p19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02" name="Google Shape;3802;p19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03" name="Google Shape;3803;p19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4" name="Google Shape;3804;p19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05" name="Google Shape;3805;p19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9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7" name="Google Shape;3807;p197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08" name="Google Shape;3808;p197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09" name="Google Shape;3809;p197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3810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1" name="Google Shape;3811;p19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12" name="Google Shape;3812;p19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3" name="Google Shape;3813;p19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4" name="Google Shape;3814;p19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5" name="Google Shape;3815;p19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6" name="Google Shape;3816;p19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17" name="Google Shape;3817;p19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8" name="Google Shape;3818;p19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19" name="Google Shape;3819;p19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9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21" name="Google Shape;3821;p19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22" name="Google Shape;3822;p19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23" name="Google Shape;3823;p19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4" name="Google Shape;3824;p19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25" name="Google Shape;3825;p19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19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27" name="Google Shape;3827;p198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28" name="Google Shape;3828;p198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Google Shape;3830;p19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31" name="Google Shape;3831;p19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2" name="Google Shape;3832;p19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3" name="Google Shape;3833;p19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4" name="Google Shape;3834;p19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5" name="Google Shape;3835;p19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36" name="Google Shape;3836;p19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7" name="Google Shape;3837;p19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38" name="Google Shape;3838;p19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19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40" name="Google Shape;3840;p19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41" name="Google Shape;3841;p19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42" name="Google Shape;3842;p19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3" name="Google Shape;3843;p19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44" name="Google Shape;3844;p19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19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46" name="Google Shape;3846;p199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47" name="Google Shape;3847;p1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9" name="Google Shape;3849;p20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50" name="Google Shape;3850;p20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1" name="Google Shape;3851;p20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2" name="Google Shape;3852;p20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3" name="Google Shape;3853;p20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4" name="Google Shape;3854;p20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5" name="Google Shape;3855;p20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6" name="Google Shape;3856;p20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57" name="Google Shape;3857;p20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0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9" name="Google Shape;3859;p20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0" name="Google Shape;3860;p200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61" name="Google Shape;3861;p2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62" name="Google Shape;3862;p20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63" name="Google Shape;3863;p20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4" name="Google Shape;3864;p20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65" name="Google Shape;3865;p20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20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8" name="Google Shape;3868;p20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69" name="Google Shape;3869;p20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0" name="Google Shape;3870;p20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1" name="Google Shape;3871;p20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2" name="Google Shape;3872;p20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3" name="Google Shape;3873;p20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74" name="Google Shape;3874;p20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5" name="Google Shape;3875;p20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76" name="Google Shape;3876;p20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0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78" name="Google Shape;3878;p20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9" name="Google Shape;3879;p20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0" name="Google Shape;3880;p20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1" name="Google Shape;3881;p20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82" name="Google Shape;3882;p20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0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4" name="Google Shape;3884;p201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885" name="Google Shape;3885;p201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3886" name="Google Shape;3886;p2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8" name="Google Shape;3888;p20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889" name="Google Shape;3889;p20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0" name="Google Shape;3890;p20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1" name="Google Shape;3891;p20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2" name="Google Shape;3892;p20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3" name="Google Shape;3893;p20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4" name="Google Shape;3894;p20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5" name="Google Shape;3895;p20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96" name="Google Shape;3896;p20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0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98" name="Google Shape;3898;p20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99" name="Google Shape;3899;p20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00" name="Google Shape;3900;p20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1" name="Google Shape;3901;p20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2" name="Google Shape;3902;p20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20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04" name="Google Shape;3904;p202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05" name="Google Shape;3905;p202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06" name="Google Shape;3906;p202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8" name="Google Shape;3908;p20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09" name="Google Shape;3909;p20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0" name="Google Shape;3910;p20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1" name="Google Shape;3911;p20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2" name="Google Shape;3912;p20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3" name="Google Shape;3913;p20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14" name="Google Shape;3914;p20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5" name="Google Shape;3915;p20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16" name="Google Shape;3916;p20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03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8" name="Google Shape;3918;p20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9" name="Google Shape;3919;p203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0" name="Google Shape;3920;p203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3921" name="Google Shape;3921;p203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03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03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03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03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03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03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03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03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03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03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03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03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03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03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03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03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03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03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03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03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03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03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5" name="Google Shape;3945;p20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46" name="Google Shape;3946;p20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7" name="Google Shape;3947;p20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8" name="Google Shape;3948;p20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9" name="Google Shape;3949;p20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0" name="Google Shape;3950;p20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51" name="Google Shape;3951;p20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2" name="Google Shape;3952;p20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53" name="Google Shape;3953;p20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04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55" name="Google Shape;3955;p20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6" name="Google Shape;3956;p204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204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2" name="Google Shape;3962;p20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63" name="Google Shape;3963;p20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4" name="Google Shape;3964;p20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5" name="Google Shape;3965;p20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6" name="Google Shape;3966;p20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7" name="Google Shape;3967;p20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8" name="Google Shape;3968;p20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9" name="Google Shape;3969;p20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70" name="Google Shape;3970;p20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0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72" name="Google Shape;3972;p20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73" name="Google Shape;3973;p20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74" name="Google Shape;3974;p20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5" name="Google Shape;3975;p20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76" name="Google Shape;3976;p20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0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78" name="Google Shape;3978;p206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79" name="Google Shape;3979;p206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0" name="Google Shape;3980;p206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2" name="Google Shape;3982;p20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983" name="Google Shape;3983;p20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4" name="Google Shape;3984;p20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5" name="Google Shape;3985;p20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6" name="Google Shape;3986;p20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7" name="Google Shape;3987;p20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88" name="Google Shape;3988;p20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9" name="Google Shape;3989;p20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990" name="Google Shape;3990;p20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0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92" name="Google Shape;3992;p20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93" name="Google Shape;3993;p20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994" name="Google Shape;3994;p20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5" name="Google Shape;3995;p20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96" name="Google Shape;3996;p20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0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8" name="Google Shape;3998;p207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99" name="Google Shape;3999;p207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00" name="Google Shape;4000;p207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18" name="Google Shape;218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" name="Google Shape;223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25" name="Google Shape;225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" name="Google Shape;227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" name="Google Shape;228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29" name="Google Shape;229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1" name="Google Shape;231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" name="Google Shape;233;p22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2" name="Google Shape;4002;p20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3" name="Google Shape;4003;p20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4" name="Google Shape;4004;p20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5" name="Google Shape;4005;p20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6" name="Google Shape;4006;p20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7" name="Google Shape;4007;p20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08" name="Google Shape;4008;p20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9" name="Google Shape;4009;p20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10" name="Google Shape;4010;p20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0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12" name="Google Shape;4012;p20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13" name="Google Shape;4013;p20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14" name="Google Shape;4014;p20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5" name="Google Shape;4015;p20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16" name="Google Shape;4016;p20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0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18" name="Google Shape;4018;p2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9" name="Google Shape;4019;p20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1" name="Google Shape;4021;p20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22" name="Google Shape;4022;p20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3" name="Google Shape;4023;p20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4" name="Google Shape;4024;p20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5" name="Google Shape;4025;p20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6" name="Google Shape;4026;p20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7" name="Google Shape;4027;p20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8" name="Google Shape;4028;p20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29" name="Google Shape;4029;p20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0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31" name="Google Shape;4031;p20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32" name="Google Shape;4032;p20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33" name="Google Shape;4033;p20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4" name="Google Shape;4034;p20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35" name="Google Shape;4035;p20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0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37" name="Google Shape;4037;p209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8" name="Google Shape;4038;p209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9" name="Google Shape;4039;p209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0" name="Google Shape;4040;p209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1" name="Google Shape;4041;p2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3" name="Google Shape;4043;p2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44" name="Google Shape;4044;p2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5" name="Google Shape;4045;p2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6" name="Google Shape;4046;p2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7" name="Google Shape;4047;p2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8" name="Google Shape;4048;p2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9" name="Google Shape;4049;p2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0" name="Google Shape;4050;p2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51" name="Google Shape;4051;p2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53" name="Google Shape;4053;p2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54" name="Google Shape;4054;p2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55" name="Google Shape;4055;p2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6" name="Google Shape;4056;p2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57" name="Google Shape;4057;p2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2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59" name="Google Shape;4059;p2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2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62" name="Google Shape;4062;p2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3" name="Google Shape;4063;p2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4" name="Google Shape;4064;p2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5" name="Google Shape;4065;p2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6" name="Google Shape;4066;p2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67" name="Google Shape;4067;p2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8" name="Google Shape;4068;p2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69" name="Google Shape;4069;p2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71" name="Google Shape;4071;p2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2" name="Google Shape;4072;p2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73" name="Google Shape;4073;p2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4" name="Google Shape;4074;p2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75" name="Google Shape;4075;p2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2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7" name="Google Shape;4077;p2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8" name="Google Shape;4078;p211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0" name="Google Shape;4080;p21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81" name="Google Shape;4081;p21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2" name="Google Shape;4082;p21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3" name="Google Shape;4083;p21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4" name="Google Shape;4084;p21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5" name="Google Shape;4085;p21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86" name="Google Shape;4086;p21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7" name="Google Shape;4087;p21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88" name="Google Shape;4088;p21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1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0" name="Google Shape;4090;p21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1" name="Google Shape;4091;p21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092" name="Google Shape;4092;p21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3" name="Google Shape;4093;p21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094" name="Google Shape;4094;p21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21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96" name="Google Shape;4096;p212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97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oogle Shape;4098;p2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99" name="Google Shape;4099;p2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0" name="Google Shape;4100;p2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1" name="Google Shape;4101;p2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2" name="Google Shape;4102;p2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3" name="Google Shape;4103;p2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04" name="Google Shape;4104;p2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5" name="Google Shape;4105;p2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06" name="Google Shape;4106;p2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08" name="Google Shape;4108;p2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9" name="Google Shape;4109;p2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0" name="Google Shape;4110;p2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1" name="Google Shape;4111;p2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12" name="Google Shape;4112;p2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14" name="Google Shape;4114;p213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5" name="Google Shape;4115;p213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7" name="Google Shape;4117;p2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18" name="Google Shape;4118;p2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9" name="Google Shape;4119;p2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0" name="Google Shape;4120;p2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1" name="Google Shape;4121;p2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2" name="Google Shape;4122;p2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3" name="Google Shape;4123;p2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4" name="Google Shape;4124;p2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25" name="Google Shape;4125;p2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7" name="Google Shape;4127;p2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8" name="Google Shape;4128;p2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29" name="Google Shape;4129;p2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0" name="Google Shape;4130;p2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1" name="Google Shape;4131;p2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33" name="Google Shape;4133;p214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5" name="Google Shape;4135;p2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36" name="Google Shape;4136;p2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7" name="Google Shape;4137;p2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8" name="Google Shape;4138;p2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9" name="Google Shape;4139;p2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0" name="Google Shape;4140;p2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41" name="Google Shape;4141;p2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2" name="Google Shape;4142;p2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43" name="Google Shape;4143;p2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45" name="Google Shape;4145;p2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6" name="Google Shape;4146;p2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47" name="Google Shape;4147;p2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8" name="Google Shape;4148;p2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49" name="Google Shape;4149;p2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1" name="Google Shape;4151;p215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52" name="Google Shape;4152;p215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53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154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5" name="Google Shape;4155;p2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56" name="Google Shape;4156;p2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7" name="Google Shape;4157;p2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8" name="Google Shape;4158;p2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9" name="Google Shape;4159;p2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0" name="Google Shape;4160;p2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61" name="Google Shape;4161;p2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2" name="Google Shape;4162;p2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63" name="Google Shape;4163;p2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65" name="Google Shape;4165;p2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66" name="Google Shape;4166;p2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67" name="Google Shape;4167;p2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8" name="Google Shape;4168;p2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69" name="Google Shape;4169;p2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71" name="Google Shape;4171;p217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2" name="Google Shape;4172;p217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3" name="Google Shape;4173;p217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4" name="Google Shape;4174;p217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5" name="Google Shape;4175;p217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6" name="Google Shape;4176;p217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7" name="Google Shape;4177;p217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78" name="Google Shape;4178;p217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9" name="Google Shape;4179;p217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0" name="Google Shape;4180;p217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81" name="Google Shape;4181;p217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2" name="Google Shape;4182;p217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3" name="Google Shape;4183;p217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84" name="Google Shape;4184;p217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5" name="Google Shape;4185;p217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6" name="Google Shape;236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1" name="Google Shape;241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3" name="Google Shape;243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" name="Google Shape;245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6" name="Google Shape;246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7" name="Google Shape;247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9" name="Google Shape;249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23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2" name="Google Shape;252;p23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7" name="Google Shape;4187;p2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188" name="Google Shape;4188;p2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9" name="Google Shape;4189;p2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0" name="Google Shape;4190;p2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1" name="Google Shape;4191;p2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2" name="Google Shape;4192;p2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3" name="Google Shape;4193;p2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4" name="Google Shape;4194;p2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195" name="Google Shape;4195;p2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97" name="Google Shape;4197;p2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8" name="Google Shape;4198;p2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99" name="Google Shape;4199;p2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0" name="Google Shape;4200;p2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01" name="Google Shape;4201;p2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2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3" name="Google Shape;4203;p218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04" name="Google Shape;4204;p218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205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6" name="Google Shape;4206;p2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07" name="Google Shape;4207;p2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8" name="Google Shape;4208;p2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9" name="Google Shape;4209;p2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0" name="Google Shape;4210;p2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1" name="Google Shape;4211;p2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12" name="Google Shape;4212;p2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3" name="Google Shape;4213;p2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14" name="Google Shape;4214;p2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16" name="Google Shape;4216;p2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17" name="Google Shape;4217;p2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18" name="Google Shape;4218;p2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9" name="Google Shape;4219;p2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20" name="Google Shape;4220;p2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2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22" name="Google Shape;4222;p219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3" name="Google Shape;4223;p219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224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5" name="Google Shape;4225;p2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26" name="Google Shape;4226;p2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7" name="Google Shape;4227;p2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8" name="Google Shape;4228;p2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9" name="Google Shape;4229;p2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0" name="Google Shape;4230;p2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31" name="Google Shape;4231;p2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2" name="Google Shape;4232;p2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33" name="Google Shape;4233;p2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35" name="Google Shape;4235;p2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36" name="Google Shape;4236;p2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37" name="Google Shape;4237;p2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8" name="Google Shape;4238;p2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39" name="Google Shape;4239;p2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2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1" name="Google Shape;4241;p220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2" name="Google Shape;4242;p220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3" name="Google Shape;4243;p220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4" name="Google Shape;4244;p220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5" name="Google Shape;4245;p220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6" name="Google Shape;4246;p220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7" name="Google Shape;4247;p2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248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9" name="Google Shape;4249;p2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50" name="Google Shape;4250;p2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1" name="Google Shape;4251;p2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2" name="Google Shape;4252;p2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3" name="Google Shape;4253;p2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4" name="Google Shape;4254;p2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55" name="Google Shape;4255;p2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6" name="Google Shape;4256;p2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57" name="Google Shape;4257;p2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59" name="Google Shape;4259;p2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60" name="Google Shape;4260;p2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61" name="Google Shape;4261;p2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2" name="Google Shape;4262;p2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63" name="Google Shape;4263;p2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2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65" name="Google Shape;4265;p221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6" name="Google Shape;4266;p221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7" name="Google Shape;4267;p221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8" name="Google Shape;4268;p221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9" name="Google Shape;4269;p221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0" name="Google Shape;4270;p221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1" name="Google Shape;4271;p2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72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2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4" name="Google Shape;4274;p2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5" name="Google Shape;4275;p2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6" name="Google Shape;4276;p2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7" name="Google Shape;4277;p2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8" name="Google Shape;4278;p2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9" name="Google Shape;4279;p2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0" name="Google Shape;4280;p2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281" name="Google Shape;4281;p2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83" name="Google Shape;4283;p2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4" name="Google Shape;4284;p2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285" name="Google Shape;4285;p2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6" name="Google Shape;4286;p2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287" name="Google Shape;4287;p2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2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89" name="Google Shape;4289;p222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0" name="Google Shape;4290;p222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1" name="Google Shape;4291;p222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2" name="Google Shape;4292;p222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3" name="Google Shape;4293;p222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4" name="Google Shape;4294;p222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5" name="Google Shape;4295;p222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6" name="Google Shape;4296;p222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7" name="Google Shape;4297;p22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298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9" name="Google Shape;4299;p2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00" name="Google Shape;4300;p2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1" name="Google Shape;4301;p2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2" name="Google Shape;4302;p2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3" name="Google Shape;4303;p2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4" name="Google Shape;4304;p2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05" name="Google Shape;4305;p2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6" name="Google Shape;4306;p2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07" name="Google Shape;4307;p2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9" name="Google Shape;4309;p2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0" name="Google Shape;4310;p2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11" name="Google Shape;4311;p2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2" name="Google Shape;4312;p2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13" name="Google Shape;4313;p2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2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15" name="Google Shape;4315;p223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6" name="Google Shape;4316;p22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7" name="Google Shape;4317;p223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8" name="Google Shape;4318;p22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9" name="Google Shape;4319;p223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0" name="Google Shape;4320;p223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1" name="Google Shape;4321;p223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2" name="Google Shape;4322;p223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3" name="Google Shape;4323;p223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4" name="Google Shape;4324;p22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5" name="Google Shape;4325;p223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6" name="Google Shape;4326;p223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7" name="Google Shape;4327;p22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328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Google Shape;4329;p2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30" name="Google Shape;4330;p2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1" name="Google Shape;4331;p2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2" name="Google Shape;4332;p2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3" name="Google Shape;4333;p2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4" name="Google Shape;4334;p2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35" name="Google Shape;4335;p2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6" name="Google Shape;4336;p2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37" name="Google Shape;4337;p2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39" name="Google Shape;4339;p2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40" name="Google Shape;4340;p2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41" name="Google Shape;4341;p2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2" name="Google Shape;4342;p2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43" name="Google Shape;4343;p2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2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45" name="Google Shape;4345;p224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46" name="Google Shape;4346;p224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7" name="Google Shape;4347;p224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48" name="Google Shape;4348;p224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9" name="Google Shape;4349;p224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350" name="Google Shape;4350;p224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4351" name="Shape 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2" name="Google Shape;4352;p2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53" name="Google Shape;4353;p2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4" name="Google Shape;4354;p2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5" name="Google Shape;4355;p2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6" name="Google Shape;4356;p2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7" name="Google Shape;4357;p2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8" name="Google Shape;4358;p2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9" name="Google Shape;4359;p2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60" name="Google Shape;4360;p2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2" name="Google Shape;4362;p2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3" name="Google Shape;4363;p2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64" name="Google Shape;4364;p2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5" name="Google Shape;4365;p2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66" name="Google Shape;4366;p2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2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8" name="Google Shape;4368;p2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9" name="Google Shape;4369;p225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70" name="Google Shape;4370;p225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71" name="Google Shape;4371;p225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72" name="Google Shape;4372;p225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73" name="Google Shape;4373;p225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374" name="Google Shape;4374;p225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375" name="Google Shape;4375;p225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376" name="Google Shape;4376;p225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377" name="Google Shape;4377;p225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9" name="Google Shape;4379;p2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80" name="Google Shape;4380;p2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1" name="Google Shape;4381;p2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2" name="Google Shape;4382;p2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3" name="Google Shape;4383;p2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4" name="Google Shape;4384;p2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85" name="Google Shape;4385;p2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6" name="Google Shape;4386;p2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87" name="Google Shape;4387;p2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89" name="Google Shape;4389;p2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90" name="Google Shape;4390;p2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91" name="Google Shape;4391;p2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2" name="Google Shape;4392;p2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93" name="Google Shape;4393;p2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2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95" name="Google Shape;4395;p226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96" name="Google Shape;4396;p226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97" name="Google Shape;4397;p226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398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9" name="Google Shape;4399;p2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00" name="Google Shape;4400;p2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1" name="Google Shape;4401;p2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2" name="Google Shape;4402;p2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3" name="Google Shape;4403;p2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4" name="Google Shape;4404;p2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05" name="Google Shape;4405;p2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6" name="Google Shape;4406;p2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07" name="Google Shape;4407;p2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09" name="Google Shape;4409;p2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10" name="Google Shape;4410;p2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11" name="Google Shape;4411;p2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2" name="Google Shape;4412;p2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13" name="Google Shape;4413;p2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2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5" name="Google Shape;4415;p227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6" name="Google Shape;4416;p227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7" name="Google Shape;4417;p227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418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228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420" name="Google Shape;4420;p228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421" name="Google Shape;4421;p2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22" name="Google Shape;4422;p2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3" name="Google Shape;4423;p2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4" name="Google Shape;4424;p2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5" name="Google Shape;4425;p2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6" name="Google Shape;4426;p2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27" name="Google Shape;4427;p2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8" name="Google Shape;4428;p2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29" name="Google Shape;4429;p2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31" name="Google Shape;4431;p2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32" name="Google Shape;4432;p2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33" name="Google Shape;4433;p2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4" name="Google Shape;4434;p2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35" name="Google Shape;4435;p2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2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37" name="Google Shape;4437;p2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8" name="Google Shape;4438;p228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9" name="Google Shape;4439;p228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440" name="Shape 4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1" name="Google Shape;4441;p2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42" name="Google Shape;4442;p2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3" name="Google Shape;4443;p2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4" name="Google Shape;4444;p2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5" name="Google Shape;4445;p2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6" name="Google Shape;4446;p2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47" name="Google Shape;4447;p2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8" name="Google Shape;4448;p2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49" name="Google Shape;4449;p2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51" name="Google Shape;4451;p2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52" name="Google Shape;4452;p2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53" name="Google Shape;4453;p2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4" name="Google Shape;4454;p2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55" name="Google Shape;4455;p2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2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7" name="Google Shape;4457;p229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58" name="Google Shape;4458;p229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9" name="Google Shape;4459;p229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4460" name="Shape 4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1" name="Google Shape;4461;p2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62" name="Google Shape;4462;p2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3" name="Google Shape;4463;p2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4" name="Google Shape;4464;p2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5" name="Google Shape;4465;p2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6" name="Google Shape;4466;p2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67" name="Google Shape;4467;p2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8" name="Google Shape;4468;p2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69" name="Google Shape;4469;p2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71" name="Google Shape;4471;p2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72" name="Google Shape;4472;p2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73" name="Google Shape;4473;p2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4" name="Google Shape;4474;p2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75" name="Google Shape;4475;p2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2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7" name="Google Shape;4477;p230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478" name="Google Shape;4478;p230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479" name="Shape 4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0" name="Google Shape;4480;p2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81" name="Google Shape;4481;p2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2" name="Google Shape;4482;p2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3" name="Google Shape;4483;p2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4" name="Google Shape;4484;p2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5" name="Google Shape;4485;p2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86" name="Google Shape;4486;p2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7" name="Google Shape;4487;p2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488" name="Google Shape;4488;p2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90" name="Google Shape;4490;p2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91" name="Google Shape;4491;p2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92" name="Google Shape;4492;p2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3" name="Google Shape;4493;p2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94" name="Google Shape;4494;p2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2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6" name="Google Shape;4496;p231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497" name="Google Shape;4497;p2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9" name="Google Shape;4499;p2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00" name="Google Shape;4500;p2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1" name="Google Shape;4501;p2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2" name="Google Shape;4502;p2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3" name="Google Shape;4503;p2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4" name="Google Shape;4504;p2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05" name="Google Shape;4505;p2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6" name="Google Shape;4506;p2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07" name="Google Shape;4507;p2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09" name="Google Shape;4509;p2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0" name="Google Shape;4510;p232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511" name="Google Shape;4511;p2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12" name="Google Shape;4512;p2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13" name="Google Shape;4513;p2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14" name="Google Shape;4514;p2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15" name="Google Shape;4515;p2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2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517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8" name="Google Shape;4518;p2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19" name="Google Shape;4519;p2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0" name="Google Shape;4520;p2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1" name="Google Shape;4521;p2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2" name="Google Shape;4522;p2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3" name="Google Shape;4523;p2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4" name="Google Shape;4524;p2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5" name="Google Shape;4525;p2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26" name="Google Shape;4526;p2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28" name="Google Shape;4528;p2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9" name="Google Shape;4529;p2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30" name="Google Shape;4530;p2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1" name="Google Shape;4531;p2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32" name="Google Shape;4532;p2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2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34" name="Google Shape;4534;p233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4535" name="Google Shape;4535;p233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4536" name="Google Shape;4536;p2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8" name="Google Shape;4538;p2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39" name="Google Shape;4539;p2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0" name="Google Shape;4540;p2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1" name="Google Shape;4541;p2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2" name="Google Shape;4542;p2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3" name="Google Shape;4543;p2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44" name="Google Shape;4544;p2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5" name="Google Shape;4545;p2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6" name="Google Shape;4546;p2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48" name="Google Shape;4548;p2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49" name="Google Shape;4549;p2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50" name="Google Shape;4550;p2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1" name="Google Shape;4551;p2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552" name="Google Shape;4552;p2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2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54" name="Google Shape;4554;p234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5" name="Google Shape;4555;p234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56" name="Google Shape;4556;p234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557" name="Shape 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8" name="Google Shape;4558;p2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59" name="Google Shape;4559;p2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0" name="Google Shape;4560;p2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1" name="Google Shape;4561;p2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2" name="Google Shape;4562;p2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3" name="Google Shape;4563;p2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64" name="Google Shape;4564;p2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5" name="Google Shape;4565;p2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66" name="Google Shape;4566;p2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35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8" name="Google Shape;4568;p2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9" name="Google Shape;4569;p235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0" name="Google Shape;4570;p235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4571" name="Google Shape;4571;p23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3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3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3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3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3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3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3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3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3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3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3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3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3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3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3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3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3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3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3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3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3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3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4594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5" name="Google Shape;4595;p2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96" name="Google Shape;4596;p2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7" name="Google Shape;4597;p2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8" name="Google Shape;4598;p2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9" name="Google Shape;4599;p2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0" name="Google Shape;4600;p2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01" name="Google Shape;4601;p2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2" name="Google Shape;4602;p2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603" name="Google Shape;4603;p2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36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05" name="Google Shape;4605;p2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6" name="Google Shape;4606;p236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7" name="Google Shape;4607;p236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6" name="Google Shape;256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" name="Google Shape;261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3" name="Google Shape;263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" name="Google Shape;265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7" name="Google Shape;267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9" name="Google Shape;269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25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2" name="Google Shape;272;p25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5" name="Google Shape;275;p25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8" name="Google Shape;278;p25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1" name="Google Shape;281;p25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25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4" name="Google Shape;284;p25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5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88" name="Google Shape;288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95" name="Google Shape;295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7" name="Google Shape;297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" name="Google Shape;298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99" name="Google Shape;299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01" name="Google Shape;301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26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26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7" name="Google Shape;307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" name="Google Shape;312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14" name="Google Shape;314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6" name="Google Shape;316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7" name="Google Shape;317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18" name="Google Shape;318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20" name="Google Shape;320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" name="Google Shape;322;p27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6" name="Google Shape;326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33" name="Google Shape;333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5" name="Google Shape;335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6" name="Google Shape;336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7" name="Google Shape;337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9" name="Google Shape;339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8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28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8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4" name="Google Shape;344;p28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8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28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50" name="Google Shape;350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5" name="Google Shape;355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7" name="Google Shape;357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0" name="Google Shape;360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61" name="Google Shape;361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3" name="Google Shape;363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5" name="Google Shape;365;p29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" name="Google Shape;366;p29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9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p29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9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29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4" name="Google Shape;374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9" name="Google Shape;379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1" name="Google Shape;381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3" name="Google Shape;383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4" name="Google Shape;384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5" name="Google Shape;385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87" name="Google Shape;387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9" name="Google Shape;389;p30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0" name="Google Shape;390;p30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0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2" name="Google Shape;392;p30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0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4" name="Google Shape;394;p30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0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6" name="Google Shape;396;p30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3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3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3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31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6" name="Google Shape;416;p31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1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31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1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31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1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31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1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31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1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31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30" name="Google Shape;430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Google Shape;435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7" name="Google Shape;437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9" name="Google Shape;439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" name="Google Shape;440;p3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41" name="Google Shape;441;p3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3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3" name="Google Shape;443;p3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" name="Google Shape;445;p32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6" name="Google Shape;446;p32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2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8" name="Google Shape;448;p32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0" name="Google Shape;450;p32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53" name="Google Shape;453;p3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3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3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3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8" name="Google Shape;458;p3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60" name="Google Shape;460;p3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2" name="Google Shape;462;p3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3" name="Google Shape;463;p3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64" name="Google Shape;464;p3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3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6" name="Google Shape;466;p3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" name="Google Shape;46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9" name="Google Shape;469;p33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70" name="Google Shape;470;p33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71" name="Google Shape;471;p33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72" name="Google Shape;472;p33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73" name="Google Shape;473;p33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74" name="Google Shape;474;p33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75" name="Google Shape;475;p33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76" name="Google Shape;476;p33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77" name="Google Shape;477;p33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0" name="Google Shape;480;p3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3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3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3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3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5" name="Google Shape;485;p3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87" name="Google Shape;487;p3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9" name="Google Shape;489;p3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0" name="Google Shape;490;p3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91" name="Google Shape;491;p3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3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93" name="Google Shape;493;p3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5" name="Google Shape;495;p34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6" name="Google Shape;496;p34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7" name="Google Shape;497;p34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0" name="Google Shape;500;p3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3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3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3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3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5" name="Google Shape;505;p3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07" name="Google Shape;507;p3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9" name="Google Shape;509;p3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3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11" name="Google Shape;511;p3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3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13" name="Google Shape;513;p3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5" name="Google Shape;515;p35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6" name="Google Shape;516;p35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7" name="Google Shape;517;p35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20" name="Google Shape;520;p36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521" name="Google Shape;521;p3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2" name="Google Shape;522;p3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3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3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7" name="Google Shape;527;p3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29" name="Google Shape;529;p3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1" name="Google Shape;531;p3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2" name="Google Shape;532;p3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3" name="Google Shape;533;p3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" name="Google Shape;534;p3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35" name="Google Shape;535;p3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7" name="Google Shape;5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36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36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2" name="Google Shape;542;p3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3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3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7" name="Google Shape;547;p3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49" name="Google Shape;549;p3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1" name="Google Shape;551;p3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2" name="Google Shape;552;p3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53" name="Google Shape;553;p3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3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55" name="Google Shape;555;p3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37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37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37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2" name="Google Shape;562;p3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7" name="Google Shape;567;p3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3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69" name="Google Shape;569;p3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1" name="Google Shape;571;p3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2" name="Google Shape;572;p3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3" name="Google Shape;573;p3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3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5" name="Google Shape;575;p3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7" name="Google Shape;577;p38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78" name="Google Shape;578;p38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1" name="Google Shape;581;p3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3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6" name="Google Shape;586;p3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88" name="Google Shape;588;p3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0" name="Google Shape;590;p3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1" name="Google Shape;591;p3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2" name="Google Shape;592;p3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3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4" name="Google Shape;594;p3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" name="Google Shape;596;p39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97" name="Google Shape;59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4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0" name="Google Shape;600;p4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5" name="Google Shape;605;p4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07" name="Google Shape;607;p4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9" name="Google Shape;609;p4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40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11" name="Google Shape;61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2" name="Google Shape;612;p4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3" name="Google Shape;613;p4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4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15" name="Google Shape;615;p4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4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19" name="Google Shape;619;p4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4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4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26" name="Google Shape;626;p4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8" name="Google Shape;628;p4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9" name="Google Shape;629;p4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30" name="Google Shape;630;p4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1" name="Google Shape;631;p4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2" name="Google Shape;632;p4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4" name="Google Shape;634;p41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635" name="Google Shape;635;p41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636" name="Google Shape;63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4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39" name="Google Shape;639;p4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4" name="Google Shape;644;p4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46" name="Google Shape;646;p4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8" name="Google Shape;648;p4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9" name="Google Shape;649;p4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50" name="Google Shape;650;p4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4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52" name="Google Shape;652;p4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4" name="Google Shape;654;p42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5" name="Google Shape;655;p42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6" name="Google Shape;656;p42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4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59" name="Google Shape;659;p4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4" name="Google Shape;664;p4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4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66" name="Google Shape;666;p4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8" name="Google Shape;668;p4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43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43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71" name="Google Shape;671;p43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4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6" name="Google Shape;696;p4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1" name="Google Shape;701;p4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4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03" name="Google Shape;703;p4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5" name="Google Shape;705;p4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4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4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13" name="Google Shape;713;p4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4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4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20" name="Google Shape;720;p4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2" name="Google Shape;722;p4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3" name="Google Shape;723;p4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24" name="Google Shape;724;p4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4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26" name="Google Shape;726;p4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8" name="Google Shape;728;p46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29" name="Google Shape;729;p46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0" name="Google Shape;730;p46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4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33" name="Google Shape;733;p4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8" name="Google Shape;738;p4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4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40" name="Google Shape;740;p4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2" name="Google Shape;742;p4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3" name="Google Shape;743;p4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44" name="Google Shape;744;p4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5" name="Google Shape;745;p4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46" name="Google Shape;746;p4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8" name="Google Shape;748;p47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9" name="Google Shape;749;p47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47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53" name="Google Shape;753;p4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4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4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4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8" name="Google Shape;758;p4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0" name="Google Shape;760;p4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2" name="Google Shape;762;p4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3" name="Google Shape;763;p4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64" name="Google Shape;764;p4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4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66" name="Google Shape;766;p4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8" name="Google Shape;76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9" name="Google Shape;769;p4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4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72" name="Google Shape;772;p4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7" name="Google Shape;777;p4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4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79" name="Google Shape;779;p4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1" name="Google Shape;781;p4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2" name="Google Shape;782;p4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783" name="Google Shape;783;p4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4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785" name="Google Shape;785;p4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7" name="Google Shape;787;p49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8" name="Google Shape;788;p49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49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5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794" name="Google Shape;794;p5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5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5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5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5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9" name="Google Shape;799;p5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5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01" name="Google Shape;801;p5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3" name="Google Shape;803;p5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4" name="Google Shape;804;p5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5" name="Google Shape;805;p5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6" name="Google Shape;806;p5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07" name="Google Shape;807;p5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5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12" name="Google Shape;812;p5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5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5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5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5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7" name="Google Shape;817;p5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5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19" name="Google Shape;819;p5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1" name="Google Shape;821;p5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2" name="Google Shape;822;p5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23" name="Google Shape;823;p5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5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5" name="Google Shape;825;p5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7" name="Google Shape;82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8" name="Google Shape;828;p51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5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31" name="Google Shape;831;p5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5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5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5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5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6" name="Google Shape;836;p5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5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38" name="Google Shape;838;p5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0" name="Google Shape;840;p5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1" name="Google Shape;841;p5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42" name="Google Shape;842;p5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5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44" name="Google Shape;844;p5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6" name="Google Shape;846;p52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5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49" name="Google Shape;849;p5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5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5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5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5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4" name="Google Shape;854;p5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5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56" name="Google Shape;856;p5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8" name="Google Shape;858;p5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9" name="Google Shape;859;p5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60" name="Google Shape;860;p5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5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62" name="Google Shape;862;p5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4" name="Google Shape;864;p53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5" name="Google Shape;865;p53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5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68" name="Google Shape;868;p5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5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5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5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5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5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Google Shape;874;p5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75" name="Google Shape;875;p5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7" name="Google Shape;877;p5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8" name="Google Shape;878;p5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79" name="Google Shape;879;p5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0" name="Google Shape;880;p5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81" name="Google Shape;881;p5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5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3" name="Google Shape;883;p54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5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886" name="Google Shape;886;p5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5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5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5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5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1" name="Google Shape;891;p5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5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893" name="Google Shape;893;p5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5" name="Google Shape;895;p5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6" name="Google Shape;896;p5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97" name="Google Shape;897;p5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8" name="Google Shape;898;p5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99" name="Google Shape;899;p5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5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1" name="Google Shape;901;p55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2" name="Google Shape;902;p55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5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06" name="Google Shape;906;p5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5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5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5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5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1" name="Google Shape;911;p5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5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13" name="Google Shape;913;p5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5" name="Google Shape;915;p5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6" name="Google Shape;916;p5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17" name="Google Shape;917;p5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5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19" name="Google Shape;919;p5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1" name="Google Shape;921;p57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2" name="Google Shape;922;p57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57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57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5" name="Google Shape;925;p57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57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57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8" name="Google Shape;928;p57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57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57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1" name="Google Shape;931;p57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2" name="Google Shape;932;p57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57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4" name="Google Shape;934;p57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5" name="Google Shape;935;p57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5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38" name="Google Shape;938;p5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5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5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5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5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3" name="Google Shape;943;p5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5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45" name="Google Shape;945;p5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5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8" name="Google Shape;948;p5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49" name="Google Shape;949;p5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0" name="Google Shape;950;p5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51" name="Google Shape;951;p5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3" name="Google Shape;953;p58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4" name="Google Shape;954;p58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5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57" name="Google Shape;957;p5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5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5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5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5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2" name="Google Shape;962;p5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5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64" name="Google Shape;964;p5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6" name="Google Shape;966;p5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7" name="Google Shape;967;p5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68" name="Google Shape;968;p5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9" name="Google Shape;969;p5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70" name="Google Shape;970;p5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5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2" name="Google Shape;972;p59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59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6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76" name="Google Shape;976;p6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6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6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6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6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1" name="Google Shape;981;p6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6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3" name="Google Shape;983;p6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5" name="Google Shape;985;p6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6" name="Google Shape;986;p6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987" name="Google Shape;987;p6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8" name="Google Shape;988;p6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989" name="Google Shape;989;p6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6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1" name="Google Shape;991;p60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2" name="Google Shape;992;p60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60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4" name="Google Shape;994;p60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60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6" name="Google Shape;996;p60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6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6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00" name="Google Shape;1000;p6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6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6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6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6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5" name="Google Shape;1005;p6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6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07" name="Google Shape;1007;p6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9" name="Google Shape;1009;p6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0" name="Google Shape;1010;p6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11" name="Google Shape;1011;p6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2" name="Google Shape;1012;p6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13" name="Google Shape;1013;p6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6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5" name="Google Shape;1015;p61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6" name="Google Shape;1016;p61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61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8" name="Google Shape;1018;p61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61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0" name="Google Shape;1020;p61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6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6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24" name="Google Shape;1024;p6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6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6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6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6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9" name="Google Shape;1029;p6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6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31" name="Google Shape;1031;p6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3" name="Google Shape;1033;p6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4" name="Google Shape;1034;p6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35" name="Google Shape;1035;p6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6" name="Google Shape;1036;p6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37" name="Google Shape;1037;p6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6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9" name="Google Shape;1039;p62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0" name="Google Shape;1040;p62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62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2" name="Google Shape;1042;p62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62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4" name="Google Shape;1044;p62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62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6" name="Google Shape;1046;p62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6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6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50" name="Google Shape;1050;p6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6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6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6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6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6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6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57" name="Google Shape;1057;p6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9" name="Google Shape;1059;p6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0" name="Google Shape;1060;p6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61" name="Google Shape;1061;p6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6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63" name="Google Shape;1063;p6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6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5" name="Google Shape;1065;p63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6" name="Google Shape;1066;p6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63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8" name="Google Shape;1068;p6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63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0" name="Google Shape;1070;p63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63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2" name="Google Shape;1072;p63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63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4" name="Google Shape;1074;p6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63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6" name="Google Shape;1076;p63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6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6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80" name="Google Shape;1080;p6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6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6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6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6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5" name="Google Shape;1085;p6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6" name="Google Shape;1086;p6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087" name="Google Shape;1087;p6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9" name="Google Shape;1089;p6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0" name="Google Shape;1090;p6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91" name="Google Shape;1091;p6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6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93" name="Google Shape;1093;p6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5" name="Google Shape;1095;p64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6" name="Google Shape;1096;p64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64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8" name="Google Shape;1098;p64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64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0" name="Google Shape;1100;p64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6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03" name="Google Shape;1103;p6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6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6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6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6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8" name="Google Shape;1108;p6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6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10" name="Google Shape;1110;p6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2" name="Google Shape;1112;p6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3" name="Google Shape;1113;p6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14" name="Google Shape;1114;p6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5" name="Google Shape;1115;p6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16" name="Google Shape;1116;p6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8" name="Google Shape;111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9" name="Google Shape;1119;p65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20" name="Google Shape;1120;p65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21" name="Google Shape;1121;p65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22" name="Google Shape;1122;p65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23" name="Google Shape;1123;p65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124" name="Google Shape;1124;p65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25" name="Google Shape;1125;p65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26" name="Google Shape;1126;p65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27" name="Google Shape;1127;p65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30" name="Google Shape;1130;p6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6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6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6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6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5" name="Google Shape;1135;p6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6" name="Google Shape;1136;p6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37" name="Google Shape;1137;p6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9" name="Google Shape;1139;p6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0" name="Google Shape;1140;p6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41" name="Google Shape;1141;p6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6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43" name="Google Shape;1143;p6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6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5" name="Google Shape;1145;p66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6" name="Google Shape;1146;p66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7" name="Google Shape;1147;p66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6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50" name="Google Shape;1150;p6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6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6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6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6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5" name="Google Shape;1155;p6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6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57" name="Google Shape;1157;p6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9" name="Google Shape;1159;p6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0" name="Google Shape;1160;p6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61" name="Google Shape;1161;p6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2" name="Google Shape;1162;p6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63" name="Google Shape;1163;p6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6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5" name="Google Shape;1165;p67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6" name="Google Shape;1166;p67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7" name="Google Shape;1167;p67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8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70" name="Google Shape;1170;p68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1171" name="Google Shape;1171;p6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72" name="Google Shape;1172;p6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6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6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6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6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7" name="Google Shape;1177;p6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6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79" name="Google Shape;1179;p6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1" name="Google Shape;1181;p6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2" name="Google Shape;1182;p6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183" name="Google Shape;1183;p6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4" name="Google Shape;1184;p6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185" name="Google Shape;1185;p6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7" name="Google Shape;1187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8" name="Google Shape;1188;p68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68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6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192" name="Google Shape;1192;p6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6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6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6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6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7" name="Google Shape;1197;p6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p6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99" name="Google Shape;1199;p6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1" name="Google Shape;1201;p6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2" name="Google Shape;1202;p6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3" name="Google Shape;1203;p6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4" name="Google Shape;1204;p6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05" name="Google Shape;1205;p6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7" name="Google Shape;1207;p69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8" name="Google Shape;1208;p69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9" name="Google Shape;1209;p69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7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12" name="Google Shape;1212;p7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7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7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7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7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7" name="Google Shape;1217;p7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8" name="Google Shape;1218;p7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19" name="Google Shape;1219;p7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1" name="Google Shape;1221;p7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2" name="Google Shape;1222;p7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23" name="Google Shape;1223;p7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4" name="Google Shape;1224;p7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5" name="Google Shape;1225;p7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7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7" name="Google Shape;1227;p70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28" name="Google Shape;1228;p70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7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31" name="Google Shape;1231;p7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7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7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7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7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6" name="Google Shape;1236;p7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7" name="Google Shape;1237;p7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38" name="Google Shape;1238;p7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0" name="Google Shape;1240;p7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1" name="Google Shape;1241;p7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42" name="Google Shape;1242;p7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7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44" name="Google Shape;1244;p7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7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6" name="Google Shape;1246;p71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47" name="Google Shape;1247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7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50" name="Google Shape;1250;p7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7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7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7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7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55" name="Google Shape;1255;p7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7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57" name="Google Shape;1257;p7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59" name="Google Shape;1259;p7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72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61" name="Google Shape;126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62" name="Google Shape;1262;p7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63" name="Google Shape;1263;p7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4" name="Google Shape;1264;p7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65" name="Google Shape;1265;p7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7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7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69" name="Google Shape;1269;p7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7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7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7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7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4" name="Google Shape;1274;p7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5" name="Google Shape;1275;p7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76" name="Google Shape;1276;p7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8" name="Google Shape;1278;p7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9" name="Google Shape;1279;p7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80" name="Google Shape;1280;p7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1" name="Google Shape;1281;p7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82" name="Google Shape;1282;p7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7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4" name="Google Shape;1284;p73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285" name="Google Shape;1285;p73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1286" name="Google Shape;128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7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9" name="Google Shape;1289;p7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7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7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7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7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4" name="Google Shape;1294;p7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7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296" name="Google Shape;1296;p7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98" name="Google Shape;1298;p7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9" name="Google Shape;1299;p7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00" name="Google Shape;1300;p7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1" name="Google Shape;1301;p7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02" name="Google Shape;1302;p7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7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4" name="Google Shape;1304;p74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5" name="Google Shape;1305;p74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6" name="Google Shape;1306;p74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09" name="Google Shape;1309;p7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7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7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7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7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4" name="Google Shape;1314;p7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7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16" name="Google Shape;1316;p7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5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8" name="Google Shape;1318;p7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75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0" name="Google Shape;1320;p75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1321" name="Google Shape;1321;p75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5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7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46" name="Google Shape;1346;p7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7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7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7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7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1" name="Google Shape;1351;p7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2" name="Google Shape;1352;p7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3" name="Google Shape;1353;p7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6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5" name="Google Shape;1355;p7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76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76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7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63" name="Google Shape;1363;p7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7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7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7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7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8" name="Google Shape;1368;p7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7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70" name="Google Shape;1370;p7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2" name="Google Shape;1372;p7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7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74" name="Google Shape;1374;p7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5" name="Google Shape;1375;p7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76" name="Google Shape;1376;p7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8" name="Google Shape;1378;p78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79" name="Google Shape;1379;p78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0" name="Google Shape;1380;p78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7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383" name="Google Shape;1383;p7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7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7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6" name="Google Shape;1386;p7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7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8" name="Google Shape;1388;p7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9" name="Google Shape;1389;p7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90" name="Google Shape;1390;p7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2" name="Google Shape;1392;p7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3" name="Google Shape;1393;p7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4" name="Google Shape;1394;p7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5" name="Google Shape;1395;p7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396" name="Google Shape;1396;p7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7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8" name="Google Shape;1398;p79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9" name="Google Shape;1399;p79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0" name="Google Shape;1400;p79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8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03" name="Google Shape;1403;p8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8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8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8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8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8" name="Google Shape;1408;p8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9" name="Google Shape;1409;p8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10" name="Google Shape;1410;p8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2" name="Google Shape;1412;p8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3" name="Google Shape;1413;p8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14" name="Google Shape;1414;p8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5" name="Google Shape;1415;p8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6" name="Google Shape;1416;p8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8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8" name="Google Shape;1418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9" name="Google Shape;1419;p8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1" name="Google Shape;1421;p8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22" name="Google Shape;1422;p8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8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8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8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8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7" name="Google Shape;1427;p8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8" name="Google Shape;1428;p8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29" name="Google Shape;1429;p8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1" name="Google Shape;1431;p8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2" name="Google Shape;1432;p8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33" name="Google Shape;1433;p8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8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35" name="Google Shape;1435;p8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8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7" name="Google Shape;1437;p81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8" name="Google Shape;1438;p81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9" name="Google Shape;1439;p81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81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1" name="Google Shape;1441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oogle Shape;1443;p8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44" name="Google Shape;1444;p8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8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8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8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8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9" name="Google Shape;1449;p8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0" name="Google Shape;1450;p8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51" name="Google Shape;1451;p8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3" name="Google Shape;1453;p8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4" name="Google Shape;1454;p8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55" name="Google Shape;1455;p8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6" name="Google Shape;1456;p8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57" name="Google Shape;1457;p8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8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9" name="Google Shape;1459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8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2" name="Google Shape;1462;p8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8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8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8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8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7" name="Google Shape;1467;p8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8" name="Google Shape;1468;p8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69" name="Google Shape;1469;p8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1" name="Google Shape;1471;p8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2" name="Google Shape;1472;p8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73" name="Google Shape;1473;p8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4" name="Google Shape;1474;p8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75" name="Google Shape;1475;p8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8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7" name="Google Shape;1477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8" name="Google Shape;1478;p83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8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81" name="Google Shape;1481;p8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8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8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8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8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6" name="Google Shape;1486;p8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7" name="Google Shape;1487;p8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488" name="Google Shape;1488;p8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0" name="Google Shape;1490;p8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91" name="Google Shape;1491;p8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492" name="Google Shape;1492;p8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8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94" name="Google Shape;1494;p8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8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6" name="Google Shape;1496;p84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oogle Shape;1498;p8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99" name="Google Shape;1499;p8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8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8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8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8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4" name="Google Shape;1504;p8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5" name="Google Shape;1505;p8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06" name="Google Shape;1506;p8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8" name="Google Shape;1508;p8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9" name="Google Shape;1509;p8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10" name="Google Shape;1510;p8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1" name="Google Shape;1511;p8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12" name="Google Shape;1512;p8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8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4" name="Google Shape;1514;p85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5" name="Google Shape;1515;p85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p8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18" name="Google Shape;1518;p8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8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8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8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8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3" name="Google Shape;1523;p8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4" name="Google Shape;1524;p8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25" name="Google Shape;1525;p8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7" name="Google Shape;1527;p8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8" name="Google Shape;1528;p8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29" name="Google Shape;1529;p8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0" name="Google Shape;1530;p8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31" name="Google Shape;1531;p8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8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3" name="Google Shape;1533;p86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8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36" name="Google Shape;1536;p8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8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8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8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8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1" name="Google Shape;1541;p8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2" name="Google Shape;1542;p8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43" name="Google Shape;1543;p8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45" name="Google Shape;1545;p8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6" name="Google Shape;1546;p8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47" name="Google Shape;1547;p8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8" name="Google Shape;1548;p8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49" name="Google Shape;1549;p8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8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1" name="Google Shape;1551;p87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2" name="Google Shape;1552;p87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8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56" name="Google Shape;1556;p8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8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8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8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8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1" name="Google Shape;1561;p8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2" name="Google Shape;1562;p8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63" name="Google Shape;1563;p8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5" name="Google Shape;1565;p8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6" name="Google Shape;1566;p8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67" name="Google Shape;1567;p8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8" name="Google Shape;1568;p8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69" name="Google Shape;1569;p8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8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1" name="Google Shape;1571;p89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2" name="Google Shape;1572;p89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3" name="Google Shape;1573;p89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89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5" name="Google Shape;1575;p89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6" name="Google Shape;1576;p89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7" name="Google Shape;1577;p89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78" name="Google Shape;1578;p89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9" name="Google Shape;1579;p89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89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81" name="Google Shape;1581;p89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2" name="Google Shape;1582;p89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3" name="Google Shape;1583;p89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84" name="Google Shape;1584;p89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5" name="Google Shape;1585;p89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" name="Google Shape;1587;p9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588" name="Google Shape;1588;p9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9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9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9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9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3" name="Google Shape;1593;p9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4" name="Google Shape;1594;p9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95" name="Google Shape;1595;p9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9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7" name="Google Shape;1597;p9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8" name="Google Shape;1598;p9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99" name="Google Shape;1599;p9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9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01" name="Google Shape;1601;p9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9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3" name="Google Shape;1603;p90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4" name="Google Shape;1604;p90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9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07" name="Google Shape;1607;p9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9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9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9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9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2" name="Google Shape;1612;p9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3" name="Google Shape;1613;p9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14" name="Google Shape;1614;p9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9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6" name="Google Shape;1616;p9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7" name="Google Shape;1617;p9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18" name="Google Shape;1618;p9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9" name="Google Shape;1619;p9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20" name="Google Shape;1620;p9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9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2" name="Google Shape;1622;p91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3" name="Google Shape;1623;p91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5" name="Google Shape;1625;p9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26" name="Google Shape;1626;p9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9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9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9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9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1" name="Google Shape;1631;p9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9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33" name="Google Shape;1633;p9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9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5" name="Google Shape;1635;p9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6" name="Google Shape;1636;p9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37" name="Google Shape;1637;p9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8" name="Google Shape;1638;p9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39" name="Google Shape;1639;p9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9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1" name="Google Shape;1641;p92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2" name="Google Shape;1642;p92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92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4" name="Google Shape;1644;p92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92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6" name="Google Shape;1646;p92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9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9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0" name="Google Shape;1650;p9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9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9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9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9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5" name="Google Shape;1655;p9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9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57" name="Google Shape;1657;p9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9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59" name="Google Shape;1659;p9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0" name="Google Shape;1660;p9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61" name="Google Shape;1661;p9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2" name="Google Shape;1662;p9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63" name="Google Shape;1663;p9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9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5" name="Google Shape;1665;p93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6" name="Google Shape;1666;p93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93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8" name="Google Shape;1668;p93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93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0" name="Google Shape;1670;p93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9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9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74" name="Google Shape;1674;p9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9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6" name="Google Shape;1676;p9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9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9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9" name="Google Shape;1679;p9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0" name="Google Shape;1680;p9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681" name="Google Shape;1681;p9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3" name="Google Shape;1683;p9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4" name="Google Shape;1684;p9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685" name="Google Shape;1685;p9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6" name="Google Shape;1686;p9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687" name="Google Shape;1687;p9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9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9" name="Google Shape;1689;p94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0" name="Google Shape;1690;p94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94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2" name="Google Shape;1692;p94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3" name="Google Shape;1693;p94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4" name="Google Shape;1694;p94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94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6" name="Google Shape;1696;p94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9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Google Shape;1699;p9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00" name="Google Shape;1700;p9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9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9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9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9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5" name="Google Shape;1705;p9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6" name="Google Shape;1706;p9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07" name="Google Shape;1707;p9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9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9" name="Google Shape;1709;p9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0" name="Google Shape;1710;p9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11" name="Google Shape;1711;p9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2" name="Google Shape;1712;p9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13" name="Google Shape;1713;p9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9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5" name="Google Shape;1715;p95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6" name="Google Shape;1716;p95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95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8" name="Google Shape;1718;p95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95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0" name="Google Shape;1720;p95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95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2" name="Google Shape;1722;p95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95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4" name="Google Shape;1724;p95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95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6" name="Google Shape;1726;p95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9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9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30" name="Google Shape;1730;p9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9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9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9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9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5" name="Google Shape;1735;p9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9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37" name="Google Shape;1737;p9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9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9" name="Google Shape;1739;p9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0" name="Google Shape;1740;p9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41" name="Google Shape;1741;p9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2" name="Google Shape;1742;p9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43" name="Google Shape;1743;p9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9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5" name="Google Shape;1745;p96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6" name="Google Shape;1746;p96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7" name="Google Shape;1747;p96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8" name="Google Shape;1748;p96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9" name="Google Shape;1749;p96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0" name="Google Shape;1750;p96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9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53" name="Google Shape;1753;p9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9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9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9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9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8" name="Google Shape;1758;p9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9" name="Google Shape;1759;p9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60" name="Google Shape;1760;p9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9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62" name="Google Shape;1762;p9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3" name="Google Shape;1763;p9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4" name="Google Shape;1764;p9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5" name="Google Shape;1765;p9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66" name="Google Shape;1766;p9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9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8" name="Google Shape;1768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9" name="Google Shape;1769;p97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70" name="Google Shape;1770;p97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1" name="Google Shape;1771;p97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72" name="Google Shape;1772;p97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3" name="Google Shape;1773;p97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774" name="Google Shape;1774;p97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5" name="Google Shape;1775;p97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76" name="Google Shape;1776;p97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77" name="Google Shape;1777;p97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9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780" name="Google Shape;1780;p9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1" name="Google Shape;1781;p9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2" name="Google Shape;1782;p9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9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4" name="Google Shape;1784;p9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5" name="Google Shape;1785;p9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6" name="Google Shape;1786;p9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87" name="Google Shape;1787;p9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9" name="Google Shape;1789;p9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0" name="Google Shape;1790;p9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91" name="Google Shape;1791;p9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2" name="Google Shape;1792;p9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93" name="Google Shape;1793;p9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9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5" name="Google Shape;1795;p98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6" name="Google Shape;1796;p98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7" name="Google Shape;1797;p98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1799;p9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00" name="Google Shape;1800;p9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9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2" name="Google Shape;1802;p9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9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9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5" name="Google Shape;1805;p9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9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07" name="Google Shape;1807;p9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9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9" name="Google Shape;1809;p9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0" name="Google Shape;1810;p9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11" name="Google Shape;1811;p9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2" name="Google Shape;1812;p9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13" name="Google Shape;1813;p9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9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5" name="Google Shape;1815;p99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6" name="Google Shape;1816;p99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7" name="Google Shape;1817;p99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00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820" name="Google Shape;1820;p100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1821" name="Google Shape;1821;p10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22" name="Google Shape;1822;p10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10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10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10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10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7" name="Google Shape;1827;p10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8" name="Google Shape;1828;p10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29" name="Google Shape;1829;p10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0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1" name="Google Shape;1831;p10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2" name="Google Shape;1832;p10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33" name="Google Shape;1833;p10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4" name="Google Shape;1834;p10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35" name="Google Shape;1835;p10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0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7" name="Google Shape;1837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8" name="Google Shape;1838;p100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9" name="Google Shape;1839;p100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1" name="Google Shape;1841;p10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42" name="Google Shape;1842;p10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10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10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10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10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47" name="Google Shape;1847;p10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10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49" name="Google Shape;1849;p10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0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51" name="Google Shape;1851;p10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2" name="Google Shape;1852;p10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53" name="Google Shape;1853;p10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4" name="Google Shape;1854;p10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55" name="Google Shape;1855;p10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0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57" name="Google Shape;1857;p101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8" name="Google Shape;1858;p101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9" name="Google Shape;1859;p101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1" name="Google Shape;1861;p10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62" name="Google Shape;1862;p10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10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10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10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10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7" name="Google Shape;1867;p10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8" name="Google Shape;1868;p10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69" name="Google Shape;1869;p10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0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1" name="Google Shape;1871;p10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2" name="Google Shape;1872;p10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73" name="Google Shape;1873;p10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4" name="Google Shape;1874;p10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75" name="Google Shape;1875;p10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0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7" name="Google Shape;1877;p102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78" name="Google Shape;1878;p102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0" name="Google Shape;1880;p10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81" name="Google Shape;1881;p10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2" name="Google Shape;1882;p10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3" name="Google Shape;1883;p10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4" name="Google Shape;1884;p10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5" name="Google Shape;1885;p10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6" name="Google Shape;1886;p10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7" name="Google Shape;1887;p10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888" name="Google Shape;1888;p10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0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90" name="Google Shape;1890;p10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1" name="Google Shape;1891;p10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892" name="Google Shape;1892;p10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3" name="Google Shape;1893;p10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894" name="Google Shape;1894;p10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0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6" name="Google Shape;1896;p103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97" name="Google Shape;1897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4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32" Type="http://schemas.openxmlformats.org/officeDocument/2006/relationships/theme" Target="../theme/theme5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94.xml"/><Relationship Id="rId24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96.xml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32" Type="http://schemas.openxmlformats.org/officeDocument/2006/relationships/theme" Target="../theme/theme6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1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4.xml"/><Relationship Id="rId22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5.xml"/><Relationship Id="rId24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2.xml"/><Relationship Id="rId27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31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32" Type="http://schemas.openxmlformats.org/officeDocument/2006/relationships/theme" Target="../theme/theme9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2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5.xml"/><Relationship Id="rId22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56.xml"/><Relationship Id="rId24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3.xml"/><Relationship Id="rId27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66.xml"/><Relationship Id="rId3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5.xml"/><Relationship Id="rId32" Type="http://schemas.openxmlformats.org/officeDocument/2006/relationships/theme" Target="../theme/theme7.xml"/><Relationship Id="rId13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3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6.xml"/><Relationship Id="rId22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191.xml"/><Relationship Id="rId28" Type="http://schemas.openxmlformats.org/officeDocument/2006/relationships/slideLayout" Target="../slideLayouts/slideLayout194.xml"/><Relationship Id="rId27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29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31" Type="http://schemas.openxmlformats.org/officeDocument/2006/relationships/slideLayout" Target="../slideLayouts/slideLayout197.xml"/><Relationship Id="rId30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6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1.xml"/><Relationship Id="rId14" Type="http://schemas.openxmlformats.org/officeDocument/2006/relationships/slideLayout" Target="../slideLayouts/slideLayout180.xml"/><Relationship Id="rId17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82.xml"/><Relationship Id="rId19" Type="http://schemas.openxmlformats.org/officeDocument/2006/relationships/slideLayout" Target="../slideLayouts/slideLayout185.xml"/><Relationship Id="rId18" Type="http://schemas.openxmlformats.org/officeDocument/2006/relationships/slideLayout" Target="../slideLayouts/slideLayout184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7.xml"/><Relationship Id="rId22" Type="http://schemas.openxmlformats.org/officeDocument/2006/relationships/slideLayout" Target="../slideLayouts/slideLayout219.xml"/><Relationship Id="rId21" Type="http://schemas.openxmlformats.org/officeDocument/2006/relationships/slideLayout" Target="../slideLayouts/slideLayout218.xml"/><Relationship Id="rId24" Type="http://schemas.openxmlformats.org/officeDocument/2006/relationships/slideLayout" Target="../slideLayouts/slideLayout221.xml"/><Relationship Id="rId23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Relationship Id="rId26" Type="http://schemas.openxmlformats.org/officeDocument/2006/relationships/slideLayout" Target="../slideLayouts/slideLayout223.xml"/><Relationship Id="rId25" Type="http://schemas.openxmlformats.org/officeDocument/2006/relationships/slideLayout" Target="../slideLayouts/slideLayout222.xml"/><Relationship Id="rId28" Type="http://schemas.openxmlformats.org/officeDocument/2006/relationships/slideLayout" Target="../slideLayouts/slideLayout225.xml"/><Relationship Id="rId27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3.xml"/><Relationship Id="rId29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5.xml"/><Relationship Id="rId31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07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09.xml"/><Relationship Id="rId15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1.xml"/><Relationship Id="rId17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13.xml"/><Relationship Id="rId19" Type="http://schemas.openxmlformats.org/officeDocument/2006/relationships/slideLayout" Target="../slideLayouts/slideLayout216.xml"/><Relationship Id="rId18" Type="http://schemas.openxmlformats.org/officeDocument/2006/relationships/slideLayout" Target="../slideLayouts/slideLayout2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10" name="Google Shape;710;p45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1360" name="Google Shape;1360;p77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0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010" name="Google Shape;2010;p109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14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2660" name="Google Shape;2660;p14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8" r:id="rId26"/>
    <p:sldLayoutId id="2147483809" r:id="rId27"/>
    <p:sldLayoutId id="2147483810" r:id="rId28"/>
    <p:sldLayoutId id="2147483811" r:id="rId29"/>
    <p:sldLayoutId id="2147483812" r:id="rId30"/>
    <p:sldLayoutId id="2147483813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17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310" name="Google Shape;3310;p17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  <p:sldLayoutId id="2147483835" r:id="rId22"/>
    <p:sldLayoutId id="2147483836" r:id="rId23"/>
    <p:sldLayoutId id="2147483837" r:id="rId24"/>
    <p:sldLayoutId id="2147483838" r:id="rId25"/>
    <p:sldLayoutId id="2147483839" r:id="rId26"/>
    <p:sldLayoutId id="2147483840" r:id="rId27"/>
    <p:sldLayoutId id="2147483841" r:id="rId28"/>
    <p:sldLayoutId id="2147483842" r:id="rId29"/>
    <p:sldLayoutId id="2147483843" r:id="rId30"/>
    <p:sldLayoutId id="2147483844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0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3960" name="Google Shape;3960;p205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875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1" name="Shape 4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" name="Google Shape;4612;p237"/>
          <p:cNvSpPr txBox="1"/>
          <p:nvPr>
            <p:ph type="ctrTitle"/>
          </p:nvPr>
        </p:nvSpPr>
        <p:spPr>
          <a:xfrm>
            <a:off x="715200" y="71035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Computer Science Education Game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Capstone Project Report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highlight>
                  <a:schemeClr val="dk1"/>
                </a:highlight>
                <a:latin typeface="Chakra Petch"/>
                <a:ea typeface="Chakra Petch"/>
                <a:cs typeface="Chakra Petch"/>
                <a:sym typeface="Chakra Petch"/>
              </a:rPr>
              <a:t>Team GJC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May 12, 2023</a:t>
            </a:r>
            <a:r>
              <a:rPr lang="en" sz="3100"/>
              <a:t>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grpSp>
        <p:nvGrpSpPr>
          <p:cNvPr id="4613" name="Google Shape;4613;p237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4614" name="Google Shape;4614;p237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37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37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37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37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37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37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37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37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37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37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37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37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37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37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37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37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37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37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37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37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37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37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37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8" name="Google Shape;4638;p237"/>
          <p:cNvSpPr txBox="1"/>
          <p:nvPr/>
        </p:nvSpPr>
        <p:spPr>
          <a:xfrm>
            <a:off x="715200" y="3336497"/>
            <a:ext cx="4661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Christina Kong (ctk2@hood.edu)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Grayson Swift (gls15@hood.edu)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Fira Code"/>
                <a:ea typeface="Fira Code"/>
                <a:cs typeface="Fira Code"/>
                <a:sym typeface="Fira Code"/>
              </a:rPr>
              <a:t>Jaken Whipp (jaw32@hood.edu)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639" name="Google Shape;4639;p237"/>
          <p:cNvGrpSpPr/>
          <p:nvPr/>
        </p:nvGrpSpPr>
        <p:grpSpPr>
          <a:xfrm>
            <a:off x="2276626" y="2414803"/>
            <a:ext cx="378211" cy="405451"/>
            <a:chOff x="-20173175" y="2038750"/>
            <a:chExt cx="305625" cy="304850"/>
          </a:xfrm>
        </p:grpSpPr>
        <p:sp>
          <p:nvSpPr>
            <p:cNvPr id="4640" name="Google Shape;4640;p237"/>
            <p:cNvSpPr/>
            <p:nvPr/>
          </p:nvSpPr>
          <p:spPr>
            <a:xfrm>
              <a:off x="-20173175" y="2038750"/>
              <a:ext cx="197725" cy="303275"/>
            </a:xfrm>
            <a:custGeom>
              <a:rect b="b" l="l" r="r" t="t"/>
              <a:pathLst>
                <a:path extrusionOk="0" h="12131" w="7909">
                  <a:moveTo>
                    <a:pt x="2175" y="3624"/>
                  </a:moveTo>
                  <a:cubicBezTo>
                    <a:pt x="3120" y="3781"/>
                    <a:pt x="3908" y="4506"/>
                    <a:pt x="4160" y="5451"/>
                  </a:cubicBezTo>
                  <a:cubicBezTo>
                    <a:pt x="3845" y="5294"/>
                    <a:pt x="3372" y="5136"/>
                    <a:pt x="2931" y="5042"/>
                  </a:cubicBezTo>
                  <a:cubicBezTo>
                    <a:pt x="2521" y="4663"/>
                    <a:pt x="2238" y="4191"/>
                    <a:pt x="2175" y="3624"/>
                  </a:cubicBezTo>
                  <a:close/>
                  <a:moveTo>
                    <a:pt x="6932" y="725"/>
                  </a:moveTo>
                  <a:cubicBezTo>
                    <a:pt x="6302" y="2332"/>
                    <a:pt x="6302" y="4159"/>
                    <a:pt x="6932" y="5766"/>
                  </a:cubicBezTo>
                  <a:lnTo>
                    <a:pt x="5168" y="5766"/>
                  </a:lnTo>
                  <a:cubicBezTo>
                    <a:pt x="5798" y="4159"/>
                    <a:pt x="5798" y="2332"/>
                    <a:pt x="5168" y="725"/>
                  </a:cubicBezTo>
                  <a:close/>
                  <a:moveTo>
                    <a:pt x="2490" y="5766"/>
                  </a:moveTo>
                  <a:cubicBezTo>
                    <a:pt x="3025" y="5766"/>
                    <a:pt x="3530" y="5955"/>
                    <a:pt x="3908" y="6113"/>
                  </a:cubicBezTo>
                  <a:cubicBezTo>
                    <a:pt x="3530" y="6270"/>
                    <a:pt x="3025" y="6459"/>
                    <a:pt x="2490" y="6459"/>
                  </a:cubicBezTo>
                  <a:cubicBezTo>
                    <a:pt x="1923" y="6459"/>
                    <a:pt x="1419" y="6270"/>
                    <a:pt x="1009" y="6113"/>
                  </a:cubicBezTo>
                  <a:cubicBezTo>
                    <a:pt x="1387" y="5924"/>
                    <a:pt x="1891" y="5766"/>
                    <a:pt x="2490" y="5766"/>
                  </a:cubicBezTo>
                  <a:close/>
                  <a:moveTo>
                    <a:pt x="4128" y="6743"/>
                  </a:moveTo>
                  <a:lnTo>
                    <a:pt x="4128" y="6743"/>
                  </a:lnTo>
                  <a:cubicBezTo>
                    <a:pt x="3908" y="7688"/>
                    <a:pt x="3120" y="8444"/>
                    <a:pt x="2112" y="8570"/>
                  </a:cubicBezTo>
                  <a:cubicBezTo>
                    <a:pt x="2206" y="8003"/>
                    <a:pt x="2490" y="7530"/>
                    <a:pt x="2868" y="7152"/>
                  </a:cubicBezTo>
                  <a:cubicBezTo>
                    <a:pt x="3372" y="7058"/>
                    <a:pt x="3813" y="6900"/>
                    <a:pt x="4128" y="6743"/>
                  </a:cubicBezTo>
                  <a:close/>
                  <a:moveTo>
                    <a:pt x="6932" y="6428"/>
                  </a:moveTo>
                  <a:cubicBezTo>
                    <a:pt x="6270" y="8034"/>
                    <a:pt x="6270" y="9893"/>
                    <a:pt x="6932" y="11469"/>
                  </a:cubicBezTo>
                  <a:lnTo>
                    <a:pt x="5168" y="11469"/>
                  </a:lnTo>
                  <a:cubicBezTo>
                    <a:pt x="5798" y="9862"/>
                    <a:pt x="5798" y="8034"/>
                    <a:pt x="5168" y="6428"/>
                  </a:cubicBezTo>
                  <a:close/>
                  <a:moveTo>
                    <a:pt x="4664" y="1"/>
                  </a:moveTo>
                  <a:cubicBezTo>
                    <a:pt x="4380" y="1"/>
                    <a:pt x="4223" y="284"/>
                    <a:pt x="4349" y="536"/>
                  </a:cubicBezTo>
                  <a:cubicBezTo>
                    <a:pt x="5010" y="1860"/>
                    <a:pt x="5168" y="3403"/>
                    <a:pt x="4758" y="4853"/>
                  </a:cubicBezTo>
                  <a:cubicBezTo>
                    <a:pt x="4286" y="3718"/>
                    <a:pt x="3151" y="2868"/>
                    <a:pt x="1797" y="2868"/>
                  </a:cubicBezTo>
                  <a:cubicBezTo>
                    <a:pt x="1608" y="2868"/>
                    <a:pt x="1450" y="3057"/>
                    <a:pt x="1450" y="3246"/>
                  </a:cubicBezTo>
                  <a:cubicBezTo>
                    <a:pt x="1450" y="3907"/>
                    <a:pt x="1639" y="4537"/>
                    <a:pt x="2017" y="5042"/>
                  </a:cubicBezTo>
                  <a:cubicBezTo>
                    <a:pt x="978" y="5199"/>
                    <a:pt x="158" y="5766"/>
                    <a:pt x="158" y="5798"/>
                  </a:cubicBezTo>
                  <a:cubicBezTo>
                    <a:pt x="95" y="5861"/>
                    <a:pt x="1" y="5955"/>
                    <a:pt x="1" y="6081"/>
                  </a:cubicBezTo>
                  <a:cubicBezTo>
                    <a:pt x="1" y="6207"/>
                    <a:pt x="32" y="6302"/>
                    <a:pt x="158" y="6333"/>
                  </a:cubicBezTo>
                  <a:cubicBezTo>
                    <a:pt x="190" y="6396"/>
                    <a:pt x="978" y="6932"/>
                    <a:pt x="2017" y="7089"/>
                  </a:cubicBezTo>
                  <a:cubicBezTo>
                    <a:pt x="1639" y="7593"/>
                    <a:pt x="1450" y="8287"/>
                    <a:pt x="1450" y="8917"/>
                  </a:cubicBezTo>
                  <a:cubicBezTo>
                    <a:pt x="1450" y="9106"/>
                    <a:pt x="1608" y="9263"/>
                    <a:pt x="1797" y="9263"/>
                  </a:cubicBezTo>
                  <a:cubicBezTo>
                    <a:pt x="3151" y="9263"/>
                    <a:pt x="4286" y="8476"/>
                    <a:pt x="4758" y="7278"/>
                  </a:cubicBezTo>
                  <a:lnTo>
                    <a:pt x="4758" y="7278"/>
                  </a:lnTo>
                  <a:cubicBezTo>
                    <a:pt x="5168" y="8696"/>
                    <a:pt x="5010" y="10271"/>
                    <a:pt x="4349" y="11626"/>
                  </a:cubicBezTo>
                  <a:cubicBezTo>
                    <a:pt x="4223" y="11847"/>
                    <a:pt x="4380" y="12130"/>
                    <a:pt x="4664" y="12130"/>
                  </a:cubicBezTo>
                  <a:lnTo>
                    <a:pt x="7499" y="12130"/>
                  </a:lnTo>
                  <a:cubicBezTo>
                    <a:pt x="7751" y="12130"/>
                    <a:pt x="7909" y="11878"/>
                    <a:pt x="7814" y="11626"/>
                  </a:cubicBezTo>
                  <a:cubicBezTo>
                    <a:pt x="6932" y="9925"/>
                    <a:pt x="6932" y="7908"/>
                    <a:pt x="7814" y="6239"/>
                  </a:cubicBezTo>
                  <a:cubicBezTo>
                    <a:pt x="7846" y="6144"/>
                    <a:pt x="7846" y="6018"/>
                    <a:pt x="7814" y="5924"/>
                  </a:cubicBezTo>
                  <a:cubicBezTo>
                    <a:pt x="6932" y="4222"/>
                    <a:pt x="6932" y="2206"/>
                    <a:pt x="7814" y="505"/>
                  </a:cubicBezTo>
                  <a:cubicBezTo>
                    <a:pt x="7909" y="284"/>
                    <a:pt x="7720" y="1"/>
                    <a:pt x="7499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37"/>
            <p:cNvSpPr/>
            <p:nvPr/>
          </p:nvSpPr>
          <p:spPr>
            <a:xfrm>
              <a:off x="-19962875" y="2110425"/>
              <a:ext cx="95325" cy="233175"/>
            </a:xfrm>
            <a:custGeom>
              <a:rect b="b" l="l" r="r" t="t"/>
              <a:pathLst>
                <a:path extrusionOk="0" h="9327" w="3813">
                  <a:moveTo>
                    <a:pt x="2773" y="725"/>
                  </a:moveTo>
                  <a:cubicBezTo>
                    <a:pt x="2269" y="1859"/>
                    <a:pt x="2269" y="3151"/>
                    <a:pt x="2773" y="4317"/>
                  </a:cubicBezTo>
                  <a:lnTo>
                    <a:pt x="1103" y="4317"/>
                  </a:lnTo>
                  <a:cubicBezTo>
                    <a:pt x="1639" y="3151"/>
                    <a:pt x="1639" y="1859"/>
                    <a:pt x="1103" y="725"/>
                  </a:cubicBezTo>
                  <a:close/>
                  <a:moveTo>
                    <a:pt x="2742" y="4978"/>
                  </a:moveTo>
                  <a:cubicBezTo>
                    <a:pt x="2458" y="5546"/>
                    <a:pt x="2332" y="6176"/>
                    <a:pt x="2332" y="6806"/>
                  </a:cubicBezTo>
                  <a:cubicBezTo>
                    <a:pt x="2332" y="7467"/>
                    <a:pt x="2490" y="8066"/>
                    <a:pt x="2742" y="8602"/>
                  </a:cubicBezTo>
                  <a:lnTo>
                    <a:pt x="1072" y="8602"/>
                  </a:lnTo>
                  <a:cubicBezTo>
                    <a:pt x="1355" y="8066"/>
                    <a:pt x="1482" y="7436"/>
                    <a:pt x="1482" y="6806"/>
                  </a:cubicBezTo>
                  <a:cubicBezTo>
                    <a:pt x="1482" y="6176"/>
                    <a:pt x="1355" y="5546"/>
                    <a:pt x="1072" y="4978"/>
                  </a:cubicBezTo>
                  <a:close/>
                  <a:moveTo>
                    <a:pt x="473" y="1"/>
                  </a:moveTo>
                  <a:cubicBezTo>
                    <a:pt x="221" y="1"/>
                    <a:pt x="32" y="347"/>
                    <a:pt x="158" y="568"/>
                  </a:cubicBezTo>
                  <a:cubicBezTo>
                    <a:pt x="914" y="1670"/>
                    <a:pt x="1009" y="3151"/>
                    <a:pt x="158" y="4474"/>
                  </a:cubicBezTo>
                  <a:cubicBezTo>
                    <a:pt x="95" y="4600"/>
                    <a:pt x="95" y="4726"/>
                    <a:pt x="158" y="4852"/>
                  </a:cubicBezTo>
                  <a:cubicBezTo>
                    <a:pt x="946" y="6050"/>
                    <a:pt x="946" y="7625"/>
                    <a:pt x="158" y="8759"/>
                  </a:cubicBezTo>
                  <a:cubicBezTo>
                    <a:pt x="1" y="9011"/>
                    <a:pt x="158" y="9326"/>
                    <a:pt x="473" y="9326"/>
                  </a:cubicBezTo>
                  <a:lnTo>
                    <a:pt x="3309" y="9326"/>
                  </a:lnTo>
                  <a:cubicBezTo>
                    <a:pt x="3592" y="9326"/>
                    <a:pt x="3813" y="9011"/>
                    <a:pt x="3624" y="8759"/>
                  </a:cubicBezTo>
                  <a:cubicBezTo>
                    <a:pt x="2836" y="7593"/>
                    <a:pt x="2836" y="6018"/>
                    <a:pt x="3624" y="4852"/>
                  </a:cubicBezTo>
                  <a:cubicBezTo>
                    <a:pt x="3718" y="4726"/>
                    <a:pt x="3718" y="4600"/>
                    <a:pt x="3624" y="4474"/>
                  </a:cubicBezTo>
                  <a:cubicBezTo>
                    <a:pt x="2836" y="3277"/>
                    <a:pt x="2836" y="1765"/>
                    <a:pt x="3624" y="568"/>
                  </a:cubicBezTo>
                  <a:cubicBezTo>
                    <a:pt x="3813" y="347"/>
                    <a:pt x="3624" y="1"/>
                    <a:pt x="3309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2" name="Google Shape;4642;p237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4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p2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886" name="Google Shape;4886;p246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</a:t>
            </a:r>
            <a:endParaRPr sz="2000"/>
          </a:p>
        </p:txBody>
      </p:sp>
      <p:pic>
        <p:nvPicPr>
          <p:cNvPr id="4887" name="Google Shape;4887;p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948" y="1017725"/>
            <a:ext cx="3894104" cy="3820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8" name="Google Shape;4888;p246"/>
          <p:cNvGrpSpPr/>
          <p:nvPr/>
        </p:nvGrpSpPr>
        <p:grpSpPr>
          <a:xfrm>
            <a:off x="6128929" y="2225843"/>
            <a:ext cx="534466" cy="691809"/>
            <a:chOff x="2875937" y="1960933"/>
            <a:chExt cx="629673" cy="815044"/>
          </a:xfrm>
        </p:grpSpPr>
        <p:sp>
          <p:nvSpPr>
            <p:cNvPr id="4889" name="Google Shape;4889;p246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246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246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246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246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246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246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246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246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246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246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246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246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246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246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246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246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246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246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246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246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246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4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p2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4916" name="Google Shape;4916;p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46" y="1282325"/>
            <a:ext cx="3357227" cy="32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7" name="Google Shape;4917;p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600" y="1210475"/>
            <a:ext cx="5242701" cy="3291774"/>
          </a:xfrm>
          <a:prstGeom prst="rect">
            <a:avLst/>
          </a:prstGeom>
          <a:noFill/>
          <a:ln>
            <a:noFill/>
          </a:ln>
        </p:spPr>
      </p:pic>
      <p:sp>
        <p:nvSpPr>
          <p:cNvPr id="4918" name="Google Shape;4918;p247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2" name="Shape 4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3" name="Google Shape;4923;p248"/>
          <p:cNvSpPr txBox="1"/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4924" name="Google Shape;4924;p248"/>
          <p:cNvSpPr txBox="1"/>
          <p:nvPr>
            <p:ph idx="1" type="body"/>
          </p:nvPr>
        </p:nvSpPr>
        <p:spPr>
          <a:xfrm>
            <a:off x="720000" y="1152475"/>
            <a:ext cx="7704000" cy="31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Plan prior to Coding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Canvas </a:t>
            </a:r>
            <a:r>
              <a:rPr lang="en" sz="1600">
                <a:solidFill>
                  <a:schemeClr val="dk1"/>
                </a:solidFill>
              </a:rPr>
              <a:t>fueled mid-development swap from Python, Flask, SQLite3 to MERN and then back again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Comments are Key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Without comments, it is difficult to understand someone else’s code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Backup Work Regularly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Minimizes code loss when working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Upload to GitHub or make local copies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925" name="Google Shape;4925;p248"/>
          <p:cNvSpPr/>
          <p:nvPr/>
        </p:nvSpPr>
        <p:spPr>
          <a:xfrm>
            <a:off x="8482150" y="4489975"/>
            <a:ext cx="452842" cy="412365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6" name="Google Shape;4926;p248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12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0" name="Shape 4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1" name="Google Shape;4931;p249"/>
          <p:cNvSpPr txBox="1"/>
          <p:nvPr>
            <p:ph type="title"/>
          </p:nvPr>
        </p:nvSpPr>
        <p:spPr>
          <a:xfrm>
            <a:off x="720000" y="838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932" name="Google Shape;4932;p249"/>
          <p:cNvSpPr txBox="1"/>
          <p:nvPr>
            <p:ph idx="1" type="body"/>
          </p:nvPr>
        </p:nvSpPr>
        <p:spPr>
          <a:xfrm>
            <a:off x="720000" y="1591700"/>
            <a:ext cx="7704000" cy="20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Uploading Questions to the Database by CSV file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Map Traversal using doors and Map Collisions within Canvas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Changing Sprite Image based on Directional Movement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933" name="Google Shape;4933;p249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13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7" name="Shape 4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8" name="Google Shape;4938;p250"/>
          <p:cNvSpPr txBox="1"/>
          <p:nvPr>
            <p:ph type="title"/>
          </p:nvPr>
        </p:nvSpPr>
        <p:spPr>
          <a:xfrm>
            <a:off x="1908675" y="1410113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939" name="Google Shape;4939;p250"/>
          <p:cNvSpPr txBox="1"/>
          <p:nvPr>
            <p:ph idx="1" type="subTitle"/>
          </p:nvPr>
        </p:nvSpPr>
        <p:spPr>
          <a:xfrm>
            <a:off x="1908675" y="2251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Computer Science Education Game</a:t>
            </a:r>
            <a:endParaRPr/>
          </a:p>
        </p:txBody>
      </p:sp>
      <p:grpSp>
        <p:nvGrpSpPr>
          <p:cNvPr id="4940" name="Google Shape;4940;p250"/>
          <p:cNvGrpSpPr/>
          <p:nvPr/>
        </p:nvGrpSpPr>
        <p:grpSpPr>
          <a:xfrm>
            <a:off x="6504823" y="2561531"/>
            <a:ext cx="1016242" cy="639649"/>
            <a:chOff x="6724425" y="3889875"/>
            <a:chExt cx="1575325" cy="991550"/>
          </a:xfrm>
        </p:grpSpPr>
        <p:sp>
          <p:nvSpPr>
            <p:cNvPr id="4941" name="Google Shape;4941;p250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250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250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250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250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250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250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250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250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250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250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250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250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250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250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250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250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250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250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250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250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250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250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250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250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250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250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250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250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250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250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250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250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250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250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250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250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50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50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50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50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50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50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50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50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250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250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250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250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250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250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250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250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250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250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250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250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250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250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250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250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250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3" name="Google Shape;5003;p250"/>
          <p:cNvSpPr/>
          <p:nvPr/>
        </p:nvSpPr>
        <p:spPr>
          <a:xfrm>
            <a:off x="1074875" y="1410150"/>
            <a:ext cx="7109700" cy="208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4" name="Google Shape;5004;p250"/>
          <p:cNvGrpSpPr/>
          <p:nvPr/>
        </p:nvGrpSpPr>
        <p:grpSpPr>
          <a:xfrm>
            <a:off x="1628304" y="3041868"/>
            <a:ext cx="534466" cy="691809"/>
            <a:chOff x="2875937" y="1960933"/>
            <a:chExt cx="629673" cy="815044"/>
          </a:xfrm>
        </p:grpSpPr>
        <p:sp>
          <p:nvSpPr>
            <p:cNvPr id="5005" name="Google Shape;5005;p250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250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250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250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250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250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250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250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250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250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250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250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250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250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250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250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250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250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250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250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250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250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7" name="Google Shape;5027;p250"/>
          <p:cNvSpPr txBox="1"/>
          <p:nvPr>
            <p:ph idx="2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14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" name="Google Shape;5032;p251"/>
          <p:cNvSpPr txBox="1"/>
          <p:nvPr>
            <p:ph type="ctrTitle"/>
          </p:nvPr>
        </p:nvSpPr>
        <p:spPr>
          <a:xfrm>
            <a:off x="2423100" y="20992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5033" name="Google Shape;5033;p251"/>
          <p:cNvGrpSpPr/>
          <p:nvPr/>
        </p:nvGrpSpPr>
        <p:grpSpPr>
          <a:xfrm>
            <a:off x="859323" y="940981"/>
            <a:ext cx="1016242" cy="639649"/>
            <a:chOff x="6724425" y="3889875"/>
            <a:chExt cx="1575325" cy="991550"/>
          </a:xfrm>
        </p:grpSpPr>
        <p:sp>
          <p:nvSpPr>
            <p:cNvPr id="5034" name="Google Shape;5034;p251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251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251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251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251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251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251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251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251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251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251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251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251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251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251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251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251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251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251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251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251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251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251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251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251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251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251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251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251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251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251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251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251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251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251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251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251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251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251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251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251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251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251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251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251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251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251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251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251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251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251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251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251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251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251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251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251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251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251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251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251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251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6" name="Google Shape;5096;p251"/>
          <p:cNvSpPr/>
          <p:nvPr/>
        </p:nvSpPr>
        <p:spPr>
          <a:xfrm>
            <a:off x="7684552" y="2454512"/>
            <a:ext cx="598040" cy="595979"/>
          </a:xfrm>
          <a:custGeom>
            <a:rect b="b" l="l" r="r" t="t"/>
            <a:pathLst>
              <a:path extrusionOk="0" h="19082" w="19148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7" name="Google Shape;5097;p251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15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6" name="Shape 4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7" name="Google Shape;4647;p238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4648" name="Google Shape;4648;p238"/>
          <p:cNvSpPr txBox="1"/>
          <p:nvPr>
            <p:ph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9" name="Google Shape;4649;p238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and Objectives</a:t>
            </a:r>
            <a:endParaRPr/>
          </a:p>
        </p:txBody>
      </p:sp>
      <p:sp>
        <p:nvSpPr>
          <p:cNvPr id="4650" name="Google Shape;4650;p238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Background/Project Plan</a:t>
            </a:r>
            <a:endParaRPr/>
          </a:p>
        </p:txBody>
      </p:sp>
      <p:sp>
        <p:nvSpPr>
          <p:cNvPr id="4651" name="Google Shape;4651;p238"/>
          <p:cNvSpPr txBox="1"/>
          <p:nvPr>
            <p:ph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2" name="Google Shape;4652;p238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 and Solutions</a:t>
            </a:r>
            <a:endParaRPr/>
          </a:p>
        </p:txBody>
      </p:sp>
      <p:sp>
        <p:nvSpPr>
          <p:cNvPr id="4653" name="Google Shape;4653;p238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4654" name="Google Shape;4654;p238"/>
          <p:cNvSpPr txBox="1"/>
          <p:nvPr>
            <p:ph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5" name="Google Shape;4655;p238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r>
              <a:rPr lang="en"/>
              <a:t> Diagram and Tech Stack</a:t>
            </a:r>
            <a:endParaRPr/>
          </a:p>
        </p:txBody>
      </p:sp>
      <p:sp>
        <p:nvSpPr>
          <p:cNvPr id="4656" name="Google Shape;4656;p238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4657" name="Google Shape;4657;p238"/>
          <p:cNvSpPr txBox="1"/>
          <p:nvPr>
            <p:ph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58" name="Google Shape;4658;p238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Game’s Features</a:t>
            </a:r>
            <a:endParaRPr/>
          </a:p>
        </p:txBody>
      </p:sp>
      <p:sp>
        <p:nvSpPr>
          <p:cNvPr id="4659" name="Google Shape;4659;p238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Show-Overview </a:t>
            </a:r>
            <a:endParaRPr/>
          </a:p>
        </p:txBody>
      </p:sp>
      <p:sp>
        <p:nvSpPr>
          <p:cNvPr id="4660" name="Google Shape;4660;p238"/>
          <p:cNvSpPr txBox="1"/>
          <p:nvPr>
            <p:ph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661" name="Google Shape;4661;p238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in-action</a:t>
            </a:r>
            <a:endParaRPr/>
          </a:p>
        </p:txBody>
      </p:sp>
      <p:grpSp>
        <p:nvGrpSpPr>
          <p:cNvPr id="4662" name="Google Shape;4662;p2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4663" name="Google Shape;4663;p238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38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38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38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38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38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38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38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38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38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38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38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38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38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38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38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38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38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38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38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38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38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5" name="Google Shape;4685;p238"/>
          <p:cNvSpPr txBox="1"/>
          <p:nvPr>
            <p:ph idx="2" type="title"/>
          </p:nvPr>
        </p:nvSpPr>
        <p:spPr>
          <a:xfrm>
            <a:off x="145100" y="4508300"/>
            <a:ext cx="570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Google Shape;4690;p239"/>
          <p:cNvSpPr txBox="1"/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Description</a:t>
            </a:r>
            <a:endParaRPr/>
          </a:p>
        </p:txBody>
      </p:sp>
      <p:sp>
        <p:nvSpPr>
          <p:cNvPr id="4691" name="Google Shape;4691;p239"/>
          <p:cNvSpPr txBox="1"/>
          <p:nvPr>
            <p:ph idx="1" type="body"/>
          </p:nvPr>
        </p:nvSpPr>
        <p:spPr>
          <a:xfrm>
            <a:off x="720000" y="1791550"/>
            <a:ext cx="5199300" cy="29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Open-World and Visual Novel Game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Computer Science Instructor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NPC interactions directing users to answer CS questions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Char char="●"/>
            </a:pPr>
            <a:r>
              <a:rPr lang="en" sz="2000">
                <a:solidFill>
                  <a:schemeClr val="dk1"/>
                </a:solidFill>
              </a:rPr>
              <a:t>Solving and Creating Nonogram Logic Puzzles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92" name="Google Shape;4692;p239"/>
          <p:cNvGrpSpPr/>
          <p:nvPr/>
        </p:nvGrpSpPr>
        <p:grpSpPr>
          <a:xfrm>
            <a:off x="6770673" y="2251931"/>
            <a:ext cx="1016242" cy="639649"/>
            <a:chOff x="6724425" y="3889875"/>
            <a:chExt cx="1575325" cy="991550"/>
          </a:xfrm>
        </p:grpSpPr>
        <p:sp>
          <p:nvSpPr>
            <p:cNvPr id="4693" name="Google Shape;4693;p239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239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239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239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239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239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239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239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239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39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39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39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39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39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39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39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39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39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39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39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39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39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239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239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239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239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239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239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239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239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239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239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239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239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239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239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239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239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239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239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239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39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39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39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39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39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39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39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39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39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39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39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39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39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39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39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39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39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39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39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39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39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5" name="Google Shape;4755;p239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9" name="Shape 4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0" name="Google Shape;4760;p240"/>
          <p:cNvSpPr txBox="1"/>
          <p:nvPr>
            <p:ph idx="8" type="title"/>
          </p:nvPr>
        </p:nvSpPr>
        <p:spPr>
          <a:xfrm>
            <a:off x="720000" y="670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761" name="Google Shape;4761;p240"/>
          <p:cNvSpPr txBox="1"/>
          <p:nvPr>
            <p:ph idx="4" type="title"/>
          </p:nvPr>
        </p:nvSpPr>
        <p:spPr>
          <a:xfrm>
            <a:off x="720000" y="3697725"/>
            <a:ext cx="3602100" cy="11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Challenging Quizzes on CS Knowledge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2" name="Google Shape;4762;p240"/>
          <p:cNvSpPr txBox="1"/>
          <p:nvPr>
            <p:ph type="title"/>
          </p:nvPr>
        </p:nvSpPr>
        <p:spPr>
          <a:xfrm>
            <a:off x="650650" y="2319901"/>
            <a:ext cx="3602100" cy="6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 Computer Science Education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3" name="Google Shape;4763;p240"/>
          <p:cNvSpPr txBox="1"/>
          <p:nvPr>
            <p:ph idx="2" type="title"/>
          </p:nvPr>
        </p:nvSpPr>
        <p:spPr>
          <a:xfrm>
            <a:off x="4821900" y="2051688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for Studying Computer Science</a:t>
            </a:r>
            <a:endParaRPr/>
          </a:p>
        </p:txBody>
      </p:sp>
      <p:sp>
        <p:nvSpPr>
          <p:cNvPr id="4764" name="Google Shape;4764;p240"/>
          <p:cNvSpPr txBox="1"/>
          <p:nvPr>
            <p:ph idx="6" type="title"/>
          </p:nvPr>
        </p:nvSpPr>
        <p:spPr>
          <a:xfrm>
            <a:off x="4821900" y="3613375"/>
            <a:ext cx="3602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Mentally Stimulating Logic Puzzles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5" name="Google Shape;4765;p240"/>
          <p:cNvGrpSpPr/>
          <p:nvPr/>
        </p:nvGrpSpPr>
        <p:grpSpPr>
          <a:xfrm>
            <a:off x="2350960" y="3273199"/>
            <a:ext cx="340168" cy="340168"/>
            <a:chOff x="2676100" y="832575"/>
            <a:chExt cx="483125" cy="483125"/>
          </a:xfrm>
        </p:grpSpPr>
        <p:sp>
          <p:nvSpPr>
            <p:cNvPr id="4766" name="Google Shape;4766;p240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67" name="Google Shape;4767;p240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68" name="Google Shape;4768;p240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69" name="Google Shape;4769;p240"/>
          <p:cNvSpPr/>
          <p:nvPr/>
        </p:nvSpPr>
        <p:spPr>
          <a:xfrm>
            <a:off x="2281601" y="1665360"/>
            <a:ext cx="340186" cy="318922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4770" name="Google Shape;4770;p240"/>
          <p:cNvSpPr/>
          <p:nvPr/>
        </p:nvSpPr>
        <p:spPr>
          <a:xfrm>
            <a:off x="726750" y="1423825"/>
            <a:ext cx="3588600" cy="158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240"/>
          <p:cNvSpPr/>
          <p:nvPr/>
        </p:nvSpPr>
        <p:spPr>
          <a:xfrm>
            <a:off x="6452869" y="3273194"/>
            <a:ext cx="340168" cy="259074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2" name="Google Shape;4772;p240"/>
          <p:cNvSpPr/>
          <p:nvPr/>
        </p:nvSpPr>
        <p:spPr>
          <a:xfrm>
            <a:off x="6436084" y="1502593"/>
            <a:ext cx="373766" cy="340357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240"/>
          <p:cNvSpPr/>
          <p:nvPr/>
        </p:nvSpPr>
        <p:spPr>
          <a:xfrm>
            <a:off x="4828675" y="1423825"/>
            <a:ext cx="3588600" cy="158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240"/>
          <p:cNvSpPr/>
          <p:nvPr/>
        </p:nvSpPr>
        <p:spPr>
          <a:xfrm>
            <a:off x="726750" y="3167000"/>
            <a:ext cx="3588600" cy="17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240"/>
          <p:cNvSpPr/>
          <p:nvPr/>
        </p:nvSpPr>
        <p:spPr>
          <a:xfrm>
            <a:off x="4828675" y="3167000"/>
            <a:ext cx="3588600" cy="17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6" name="Google Shape;4776;p240"/>
          <p:cNvGrpSpPr/>
          <p:nvPr/>
        </p:nvGrpSpPr>
        <p:grpSpPr>
          <a:xfrm>
            <a:off x="3998772" y="2485456"/>
            <a:ext cx="378215" cy="598023"/>
            <a:chOff x="1654675" y="1997765"/>
            <a:chExt cx="445587" cy="704551"/>
          </a:xfrm>
        </p:grpSpPr>
        <p:sp>
          <p:nvSpPr>
            <p:cNvPr id="4777" name="Google Shape;4777;p240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240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240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40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40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40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40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40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40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40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40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40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40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40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40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40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40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40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40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40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40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40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40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40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1" name="Google Shape;4801;p240"/>
          <p:cNvSpPr txBox="1"/>
          <p:nvPr>
            <p:ph idx="4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5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p2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Project Plan</a:t>
            </a:r>
            <a:endParaRPr/>
          </a:p>
        </p:txBody>
      </p:sp>
      <p:sp>
        <p:nvSpPr>
          <p:cNvPr id="4807" name="Google Shape;4807;p241"/>
          <p:cNvSpPr txBox="1"/>
          <p:nvPr>
            <p:ph idx="1" type="subTitle"/>
          </p:nvPr>
        </p:nvSpPr>
        <p:spPr>
          <a:xfrm>
            <a:off x="717400" y="1447375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Video Game Information App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Todo List App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4808" name="Google Shape;4808;p241"/>
          <p:cNvSpPr txBox="1"/>
          <p:nvPr>
            <p:ph idx="2" type="subTitle"/>
          </p:nvPr>
        </p:nvSpPr>
        <p:spPr>
          <a:xfrm>
            <a:off x="4644900" y="1447375"/>
            <a:ext cx="44991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Photo Management App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4809" name="Google Shape;4809;p241"/>
          <p:cNvSpPr txBox="1"/>
          <p:nvPr>
            <p:ph idx="3" type="subTitle"/>
          </p:nvPr>
        </p:nvSpPr>
        <p:spPr>
          <a:xfrm>
            <a:off x="717400" y="125145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MERN Projects</a:t>
            </a:r>
            <a:endParaRPr/>
          </a:p>
        </p:txBody>
      </p:sp>
      <p:sp>
        <p:nvSpPr>
          <p:cNvPr id="4810" name="Google Shape;4810;p241"/>
          <p:cNvSpPr txBox="1"/>
          <p:nvPr>
            <p:ph idx="4" type="subTitle"/>
          </p:nvPr>
        </p:nvSpPr>
        <p:spPr>
          <a:xfrm>
            <a:off x="4644900" y="125145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Flask Project</a:t>
            </a:r>
            <a:endParaRPr/>
          </a:p>
        </p:txBody>
      </p:sp>
      <p:sp>
        <p:nvSpPr>
          <p:cNvPr id="4811" name="Google Shape;4811;p241"/>
          <p:cNvSpPr txBox="1"/>
          <p:nvPr/>
        </p:nvSpPr>
        <p:spPr>
          <a:xfrm>
            <a:off x="577925" y="2970525"/>
            <a:ext cx="7385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Fira Code"/>
              <a:buAutoNum type="arabicPeriod"/>
            </a:pPr>
            <a:r>
              <a:rPr lang="en" sz="1500">
                <a:latin typeface="Fira Code"/>
                <a:ea typeface="Fira Code"/>
                <a:cs typeface="Fira Code"/>
                <a:sym typeface="Fira Code"/>
              </a:rPr>
              <a:t>Provided prior knowledge with languages</a:t>
            </a:r>
            <a:endParaRPr sz="1500">
              <a:latin typeface="Fira Code"/>
              <a:ea typeface="Fira Code"/>
              <a:cs typeface="Fira Code"/>
              <a:sym typeface="Fira Code"/>
            </a:endParaRPr>
          </a:p>
          <a:p>
            <a:pPr indent="-3238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Fira Code"/>
              <a:buAutoNum type="arabicPeriod"/>
            </a:pPr>
            <a:r>
              <a:rPr lang="en" sz="1500">
                <a:latin typeface="Fira Code"/>
                <a:ea typeface="Fira Code"/>
                <a:cs typeface="Fira Code"/>
                <a:sym typeface="Fira Code"/>
              </a:rPr>
              <a:t>Construct similarly to previous Flask projects but integrate JavaScript elements</a:t>
            </a:r>
            <a:endParaRPr sz="15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2" name="Google Shape;4812;p241"/>
          <p:cNvSpPr/>
          <p:nvPr/>
        </p:nvSpPr>
        <p:spPr>
          <a:xfrm>
            <a:off x="720000" y="2810625"/>
            <a:ext cx="7704000" cy="194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3" name="Google Shape;4813;p241"/>
          <p:cNvGrpSpPr/>
          <p:nvPr/>
        </p:nvGrpSpPr>
        <p:grpSpPr>
          <a:xfrm>
            <a:off x="6994123" y="4479504"/>
            <a:ext cx="502173" cy="502172"/>
            <a:chOff x="2913983" y="4329790"/>
            <a:chExt cx="591627" cy="591626"/>
          </a:xfrm>
        </p:grpSpPr>
        <p:sp>
          <p:nvSpPr>
            <p:cNvPr id="4814" name="Google Shape;4814;p241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41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41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41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41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41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41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241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241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41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41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41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41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41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8" name="Google Shape;4828;p241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2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4834" name="Google Shape;4834;p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675" y="1017725"/>
            <a:ext cx="6882650" cy="38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5" name="Google Shape;4835;p242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9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" name="Google Shape;4840;p2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4841" name="Google Shape;4841;p243"/>
          <p:cNvSpPr txBox="1"/>
          <p:nvPr>
            <p:ph idx="1" type="body"/>
          </p:nvPr>
        </p:nvSpPr>
        <p:spPr>
          <a:xfrm>
            <a:off x="720000" y="1131925"/>
            <a:ext cx="7704000" cy="3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Development Stack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Backend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Python, Flask, SQLite3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Frontend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HTML, CSS, JavaScript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Platforms/Tools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Spyder (Python IDE)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Visual Studio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Tiled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2" name="Google Shape;4842;p243"/>
          <p:cNvSpPr/>
          <p:nvPr/>
        </p:nvSpPr>
        <p:spPr>
          <a:xfrm>
            <a:off x="8308702" y="4176712"/>
            <a:ext cx="598040" cy="595979"/>
          </a:xfrm>
          <a:custGeom>
            <a:rect b="b" l="l" r="r" t="t"/>
            <a:pathLst>
              <a:path extrusionOk="0" h="19082" w="19148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3" name="Google Shape;4843;p243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7" name="Shape 4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8" name="Google Shape;4848;p2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849" name="Google Shape;4849;p244"/>
          <p:cNvSpPr txBox="1"/>
          <p:nvPr>
            <p:ph idx="1" type="body"/>
          </p:nvPr>
        </p:nvSpPr>
        <p:spPr>
          <a:xfrm>
            <a:off x="720000" y="1152475"/>
            <a:ext cx="7704000" cy="3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Authentication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Open-world Environment with Several Locations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Player Movement through Environment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NPC Interactions with Dialogue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Visual Novel Interface for Question Functionality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Puzzle Library, Playability, Creation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Question Creation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0" name="Google Shape;4850;p244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4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p2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856" name="Google Shape;4856;p245"/>
          <p:cNvSpPr txBox="1"/>
          <p:nvPr>
            <p:ph idx="4294967295" type="title"/>
          </p:nvPr>
        </p:nvSpPr>
        <p:spPr>
          <a:xfrm>
            <a:off x="145200" y="4518575"/>
            <a:ext cx="570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</a:t>
            </a:r>
            <a:endParaRPr sz="2000"/>
          </a:p>
        </p:txBody>
      </p:sp>
      <p:pic>
        <p:nvPicPr>
          <p:cNvPr id="4857" name="Google Shape;4857;p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1" y="1017725"/>
            <a:ext cx="7704000" cy="37613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8" name="Google Shape;4858;p245"/>
          <p:cNvGrpSpPr/>
          <p:nvPr/>
        </p:nvGrpSpPr>
        <p:grpSpPr>
          <a:xfrm>
            <a:off x="7889529" y="4185243"/>
            <a:ext cx="534466" cy="691809"/>
            <a:chOff x="2875937" y="1960933"/>
            <a:chExt cx="629673" cy="815044"/>
          </a:xfrm>
        </p:grpSpPr>
        <p:sp>
          <p:nvSpPr>
            <p:cNvPr id="4859" name="Google Shape;4859;p245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245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245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245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245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245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245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245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245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245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245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245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245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245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45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45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45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45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45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45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45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45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