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Economica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38e17e0b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38e17e0b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egami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Photo Web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egami? :)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Description: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application that lets users create albums and obtain images. Images can then be transferred to the </a:t>
            </a:r>
            <a:r>
              <a:rPr lang="en"/>
              <a:t>albums</a:t>
            </a:r>
            <a:r>
              <a:rPr lang="en"/>
              <a:t>. Users will be able to edit/delete albums, and edit/delete photos.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Development stack:</a:t>
            </a:r>
            <a:r>
              <a:rPr lang="en"/>
              <a:t> Flask (Backend), Python (Backend), HTML (Frontend)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Extra Features: </a:t>
            </a:r>
            <a:r>
              <a:rPr lang="en"/>
              <a:t>A slideshow of albums on the homepage, so the user can click through and select which album to go to. Confirmation pages that lets the user know if an action was </a:t>
            </a:r>
            <a:r>
              <a:rPr lang="en"/>
              <a:t>successful.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